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2.xml" ContentType="application/vnd.openxmlformats-officedocument.drawingml.chart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charts/chart3.xml" ContentType="application/vnd.openxmlformats-officedocument.drawingml.chart+xml"/>
  <Override PartName="/ppt/comments/comment2.xml" ContentType="application/vnd.openxmlformats-officedocument.presentationml.comments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5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charts/chart4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5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6.xml" ContentType="application/vnd.openxmlformats-officedocument.drawingml.chart+xml"/>
  <Override PartName="/ppt/notesSlides/notesSlide12.xml" ContentType="application/vnd.openxmlformats-officedocument.presentationml.notesSlide+xml"/>
  <Override PartName="/ppt/charts/chart7.xml" ContentType="application/vnd.openxmlformats-officedocument.drawingml.chart+xml"/>
  <Override PartName="/ppt/notesSlides/notesSlide13.xml" ContentType="application/vnd.openxmlformats-officedocument.presentationml.notesSlide+xml"/>
  <Override PartName="/ppt/charts/chart8.xml" ContentType="application/vnd.openxmlformats-officedocument.drawingml.chart+xml"/>
  <Override PartName="/ppt/notesSlides/notesSlide14.xml" ContentType="application/vnd.openxmlformats-officedocument.presentationml.notesSlide+xml"/>
  <Override PartName="/ppt/charts/chart9.xml" ContentType="application/vnd.openxmlformats-officedocument.drawingml.chart+xml"/>
  <Override PartName="/ppt/notesSlides/notesSlide15.xml" ContentType="application/vnd.openxmlformats-officedocument.presentationml.notesSlide+xml"/>
  <Override PartName="/ppt/charts/chart10.xml" ContentType="application/vnd.openxmlformats-officedocument.drawingml.chart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1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4.xml" ContentType="application/vnd.openxmlformats-officedocument.presentationml.notesSlide+xml"/>
  <Override PartName="/ppt/charts/chart11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5.xml" ContentType="application/vnd.openxmlformats-officedocument.presentationml.notesSlide+xml"/>
  <Override PartName="/ppt/charts/chart12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26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charts/chart13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7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charts/chart14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8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charts/chart15.xml" ContentType="application/vnd.openxmlformats-officedocument.drawingml.chart+xml"/>
  <Override PartName="/ppt/theme/themeOverride1.xml" ContentType="application/vnd.openxmlformats-officedocument.themeOverride+xml"/>
  <Override PartName="/ppt/notesSlides/notesSlide29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34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35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36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42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charts/chart16.xml" ContentType="application/vnd.openxmlformats-officedocument.drawingml.chart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3"/>
  </p:notesMasterIdLst>
  <p:handoutMasterIdLst>
    <p:handoutMasterId r:id="rId84"/>
  </p:handoutMasterIdLst>
  <p:sldIdLst>
    <p:sldId id="257" r:id="rId2"/>
    <p:sldId id="259" r:id="rId3"/>
    <p:sldId id="261" r:id="rId4"/>
    <p:sldId id="282" r:id="rId5"/>
    <p:sldId id="260" r:id="rId6"/>
    <p:sldId id="262" r:id="rId7"/>
    <p:sldId id="264" r:id="rId8"/>
    <p:sldId id="263" r:id="rId9"/>
    <p:sldId id="266" r:id="rId10"/>
    <p:sldId id="271" r:id="rId11"/>
    <p:sldId id="283" r:id="rId12"/>
    <p:sldId id="272" r:id="rId13"/>
    <p:sldId id="355" r:id="rId14"/>
    <p:sldId id="267" r:id="rId15"/>
    <p:sldId id="356" r:id="rId16"/>
    <p:sldId id="268" r:id="rId17"/>
    <p:sldId id="269" r:id="rId18"/>
    <p:sldId id="265" r:id="rId19"/>
    <p:sldId id="297" r:id="rId20"/>
    <p:sldId id="298" r:id="rId21"/>
    <p:sldId id="277" r:id="rId22"/>
    <p:sldId id="280" r:id="rId23"/>
    <p:sldId id="285" r:id="rId24"/>
    <p:sldId id="299" r:id="rId25"/>
    <p:sldId id="287" r:id="rId26"/>
    <p:sldId id="289" r:id="rId27"/>
    <p:sldId id="300" r:id="rId28"/>
    <p:sldId id="302" r:id="rId29"/>
    <p:sldId id="273" r:id="rId30"/>
    <p:sldId id="274" r:id="rId31"/>
    <p:sldId id="294" r:id="rId32"/>
    <p:sldId id="293" r:id="rId33"/>
    <p:sldId id="275" r:id="rId34"/>
    <p:sldId id="276" r:id="rId35"/>
    <p:sldId id="278" r:id="rId36"/>
    <p:sldId id="279" r:id="rId37"/>
    <p:sldId id="281" r:id="rId38"/>
    <p:sldId id="284" r:id="rId39"/>
    <p:sldId id="288" r:id="rId40"/>
    <p:sldId id="290" r:id="rId41"/>
    <p:sldId id="303" r:id="rId42"/>
    <p:sldId id="305" r:id="rId43"/>
    <p:sldId id="306" r:id="rId44"/>
    <p:sldId id="307" r:id="rId45"/>
    <p:sldId id="354" r:id="rId46"/>
    <p:sldId id="339" r:id="rId47"/>
    <p:sldId id="308" r:id="rId48"/>
    <p:sldId id="312" r:id="rId49"/>
    <p:sldId id="324" r:id="rId50"/>
    <p:sldId id="317" r:id="rId51"/>
    <p:sldId id="323" r:id="rId52"/>
    <p:sldId id="336" r:id="rId53"/>
    <p:sldId id="346" r:id="rId54"/>
    <p:sldId id="340" r:id="rId55"/>
    <p:sldId id="349" r:id="rId56"/>
    <p:sldId id="330" r:id="rId57"/>
    <p:sldId id="347" r:id="rId58"/>
    <p:sldId id="348" r:id="rId59"/>
    <p:sldId id="329" r:id="rId60"/>
    <p:sldId id="352" r:id="rId61"/>
    <p:sldId id="342" r:id="rId62"/>
    <p:sldId id="343" r:id="rId63"/>
    <p:sldId id="333" r:id="rId64"/>
    <p:sldId id="321" r:id="rId65"/>
    <p:sldId id="350" r:id="rId66"/>
    <p:sldId id="351" r:id="rId67"/>
    <p:sldId id="344" r:id="rId68"/>
    <p:sldId id="338" r:id="rId69"/>
    <p:sldId id="327" r:id="rId70"/>
    <p:sldId id="345" r:id="rId71"/>
    <p:sldId id="309" r:id="rId72"/>
    <p:sldId id="337" r:id="rId73"/>
    <p:sldId id="311" r:id="rId74"/>
    <p:sldId id="310" r:id="rId75"/>
    <p:sldId id="314" r:id="rId76"/>
    <p:sldId id="315" r:id="rId77"/>
    <p:sldId id="316" r:id="rId78"/>
    <p:sldId id="318" r:id="rId79"/>
    <p:sldId id="322" r:id="rId80"/>
    <p:sldId id="326" r:id="rId81"/>
    <p:sldId id="335" r:id="rId82"/>
  </p:sldIdLst>
  <p:sldSz cx="9144000" cy="6858000" type="screen4x3"/>
  <p:notesSz cx="6794500" cy="9906000"/>
  <p:defaultTextStyle>
    <a:defPPr>
      <a:defRPr lang="de-DE"/>
    </a:defPPr>
    <a:lvl1pPr marL="0" algn="l" defTabSz="43638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36381" algn="l" defTabSz="43638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872761" algn="l" defTabSz="43638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09142" algn="l" defTabSz="43638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745523" algn="l" defTabSz="43638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181903" algn="l" defTabSz="43638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618284" algn="l" defTabSz="43638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054664" algn="l" defTabSz="43638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491045" algn="l" defTabSz="43638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90">
          <p15:clr>
            <a:srgbClr val="A4A3A4"/>
          </p15:clr>
        </p15:guide>
        <p15:guide id="2" orient="horz" pos="109">
          <p15:clr>
            <a:srgbClr val="A4A3A4"/>
          </p15:clr>
        </p15:guide>
        <p15:guide id="3" orient="horz" pos="675">
          <p15:clr>
            <a:srgbClr val="A4A3A4"/>
          </p15:clr>
        </p15:guide>
        <p15:guide id="4" orient="horz" pos="3861">
          <p15:clr>
            <a:srgbClr val="A4A3A4"/>
          </p15:clr>
        </p15:guide>
        <p15:guide id="5" orient="horz" pos="567">
          <p15:clr>
            <a:srgbClr val="A4A3A4"/>
          </p15:clr>
        </p15:guide>
        <p15:guide id="6" orient="horz" pos="903">
          <p15:clr>
            <a:srgbClr val="A4A3A4"/>
          </p15:clr>
        </p15:guide>
        <p15:guide id="7" orient="horz" pos="141">
          <p15:clr>
            <a:srgbClr val="A4A3A4"/>
          </p15:clr>
        </p15:guide>
        <p15:guide id="8" pos="114">
          <p15:clr>
            <a:srgbClr val="A4A3A4"/>
          </p15:clr>
        </p15:guide>
        <p15:guide id="9" pos="4743">
          <p15:clr>
            <a:srgbClr val="A4A3A4"/>
          </p15:clr>
        </p15:guide>
        <p15:guide id="10" pos="2883">
          <p15:clr>
            <a:srgbClr val="A4A3A4"/>
          </p15:clr>
        </p15:guide>
        <p15:guide id="11" pos="229">
          <p15:clr>
            <a:srgbClr val="A4A3A4"/>
          </p15:clr>
        </p15:guide>
        <p15:guide id="12" pos="5643">
          <p15:clr>
            <a:srgbClr val="A4A3A4"/>
          </p15:clr>
        </p15:guide>
        <p15:guide id="13" pos="4631">
          <p15:clr>
            <a:srgbClr val="A4A3A4"/>
          </p15:clr>
        </p15:guide>
        <p15:guide id="14" pos="4519">
          <p15:clr>
            <a:srgbClr val="A4A3A4"/>
          </p15:clr>
        </p15:guide>
        <p15:guide id="15" pos="383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Malte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A8CE"/>
    <a:srgbClr val="1A3F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70" autoAdjust="0"/>
    <p:restoredTop sz="72902" autoAdjust="0"/>
  </p:normalViewPr>
  <p:slideViewPr>
    <p:cSldViewPr snapToGrid="0" snapToObjects="1">
      <p:cViewPr varScale="1">
        <p:scale>
          <a:sx n="97" d="100"/>
          <a:sy n="97" d="100"/>
        </p:scale>
        <p:origin x="2232" y="90"/>
      </p:cViewPr>
      <p:guideLst>
        <p:guide orient="horz" pos="4090"/>
        <p:guide orient="horz" pos="109"/>
        <p:guide orient="horz" pos="675"/>
        <p:guide orient="horz" pos="3861"/>
        <p:guide orient="horz" pos="567"/>
        <p:guide orient="horz" pos="903"/>
        <p:guide orient="horz" pos="141"/>
        <p:guide pos="114"/>
        <p:guide pos="4743"/>
        <p:guide pos="2883"/>
        <p:guide pos="229"/>
        <p:guide pos="5643"/>
        <p:guide pos="4631"/>
        <p:guide pos="4519"/>
        <p:guide pos="383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90012" cy="90012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hristopher\Desktop\Statistische%20Tools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hristopher\Desktop\Statistische%20Tools.xlsx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co\Documents\Studium\4.%20Semester\Quantitative%20Methoden\Statistische%20Tools\Hochschultag\Fehlerkorrektur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co\Documents\Studium\4.%20Semester\Quantitative%20Methoden\Statistische%20Tools\Hochschultag\Fehlerkorrektur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co\Documents\Studium\4.%20Semester\Quantitative%20Methoden\Statistische%20Tools\Hochschultag\Fehlerkorrektur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co\Documents\Studium\4.%20Semester\Quantitative%20Methoden\Statistische%20Tools\Hochschultag\Fehlerkorrektur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15.xml.rels><?xml version="1.0" encoding="UTF-8" standalone="yes"?>
<Relationships xmlns="http://schemas.openxmlformats.org/package/2006/relationships"><Relationship Id="rId2" Type="http://schemas.openxmlformats.org/officeDocument/2006/relationships/oleObject" Target="file:///\\localhost\Users\mark\Downloads\Abiturienten.xlsx" TargetMode="External"/><Relationship Id="rId1" Type="http://schemas.openxmlformats.org/officeDocument/2006/relationships/themeOverride" Target="../theme/themeOverride1.xml"/></Relationships>
</file>

<file path=ppt/charts/_rels/chart16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Marco\Documents\Studium\4.%20Semester\Quantitative%20Methoden\Statistische%20Tools\Hochschultag\Fehlerkorrektur.xlsx" TargetMode="External"/><Relationship Id="rId1" Type="http://schemas.openxmlformats.org/officeDocument/2006/relationships/themeOverride" Target="../theme/themeOverride2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hristopher\Desktop\Statistische%20Tool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hristopher\Desktop\Statistische%20Tools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co\Documents\Studium\4.%20Semester\Quantitative%20Methoden\Statistische%20Tools\Hochschultag\L&#246;sung\WohnortMuensterUndFH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co\Documents\Studium\4.%20Semester\Quantitative%20Methoden\Statistische%20Tools\Hochschultag\L&#246;sung\WohnortMuensterUndFH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hristopher\Desktop\Statistische%20Tools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hristopher\Desktop\Statistische%20Tools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hristopher\Desktop\Statistische%20Tools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hristopher\Desktop\Statistische%20Tool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Probanden!$B$4</c:f>
              <c:strCache>
                <c:ptCount val="1"/>
                <c:pt idx="0">
                  <c:v>Altersgruppe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1">
                    <a:solidFill>
                      <a:schemeClr val="tx2"/>
                    </a:solidFill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Probanden!$C$6:$C$9</c:f>
              <c:strCache>
                <c:ptCount val="4"/>
                <c:pt idx="0">
                  <c:v>bis 18 Jahre</c:v>
                </c:pt>
                <c:pt idx="1">
                  <c:v>19-20 Jahre</c:v>
                </c:pt>
                <c:pt idx="2">
                  <c:v>21-22 Jahre</c:v>
                </c:pt>
                <c:pt idx="3">
                  <c:v>über 23 Jahre</c:v>
                </c:pt>
              </c:strCache>
            </c:strRef>
          </c:cat>
          <c:val>
            <c:numRef>
              <c:f>Probanden!$E$6:$E$9</c:f>
              <c:numCache>
                <c:formatCode>0%</c:formatCode>
                <c:ptCount val="4"/>
                <c:pt idx="0">
                  <c:v>0.498</c:v>
                </c:pt>
                <c:pt idx="1">
                  <c:v>0.35099999999999998</c:v>
                </c:pt>
                <c:pt idx="2">
                  <c:v>7.0999999999999994E-2</c:v>
                </c:pt>
                <c:pt idx="3">
                  <c:v>8.1000000000000003E-2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5C-44B2-9A2A-8B85D2D020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5609920"/>
        <c:axId val="-1903445136"/>
      </c:barChart>
      <c:catAx>
        <c:axId val="-256099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1903445136"/>
        <c:crosses val="autoZero"/>
        <c:auto val="1"/>
        <c:lblAlgn val="ctr"/>
        <c:lblOffset val="100"/>
        <c:noMultiLvlLbl val="0"/>
      </c:catAx>
      <c:valAx>
        <c:axId val="-1903445136"/>
        <c:scaling>
          <c:orientation val="minMax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crossAx val="-2560992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'Gründe FH Münster'!$Q$19</c:f>
              <c:strCache>
                <c:ptCount val="1"/>
                <c:pt idx="0">
                  <c:v>sehr wichtig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tx2"/>
                    </a:solidFill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'Gründe FH Münster'!$P$20:$P$32</c:f>
              <c:strCache>
                <c:ptCount val="13"/>
                <c:pt idx="0">
                  <c:v>Partner / Freunde studieren dort</c:v>
                </c:pt>
                <c:pt idx="1">
                  <c:v>Nähe zum Heimatort</c:v>
                </c:pt>
                <c:pt idx="2">
                  <c:v>Platzierung in Hochschulrankings</c:v>
                </c:pt>
                <c:pt idx="3">
                  <c:v>Höhe d. Studienbeiträge</c:v>
                </c:pt>
                <c:pt idx="4">
                  <c:v>LV'en in Kleingruppen</c:v>
                </c:pt>
                <c:pt idx="5">
                  <c:v>Auslandsbeziehungen</c:v>
                </c:pt>
                <c:pt idx="6">
                  <c:v>Spezielles Studienangebot</c:v>
                </c:pt>
                <c:pt idx="7">
                  <c:v>Ausstattung des FB</c:v>
                </c:pt>
                <c:pt idx="8">
                  <c:v>Betreuung d. Studiums</c:v>
                </c:pt>
                <c:pt idx="9">
                  <c:v>Weiterbildungsangebot</c:v>
                </c:pt>
                <c:pt idx="10">
                  <c:v>Ruf der Hochschule / Profs</c:v>
                </c:pt>
                <c:pt idx="11">
                  <c:v>Attraktiver Studienort</c:v>
                </c:pt>
                <c:pt idx="12">
                  <c:v>Praxisbezug</c:v>
                </c:pt>
              </c:strCache>
            </c:strRef>
          </c:cat>
          <c:val>
            <c:numRef>
              <c:f>'Gründe FH Münster'!$Q$20:$Q$32</c:f>
              <c:numCache>
                <c:formatCode>General</c:formatCode>
                <c:ptCount val="13"/>
                <c:pt idx="0">
                  <c:v>8.1</c:v>
                </c:pt>
                <c:pt idx="1">
                  <c:v>17.100000000000001</c:v>
                </c:pt>
                <c:pt idx="2">
                  <c:v>9.5</c:v>
                </c:pt>
                <c:pt idx="3">
                  <c:v>21.3</c:v>
                </c:pt>
                <c:pt idx="4">
                  <c:v>15.6</c:v>
                </c:pt>
                <c:pt idx="5">
                  <c:v>35.1</c:v>
                </c:pt>
                <c:pt idx="6">
                  <c:v>22.7</c:v>
                </c:pt>
                <c:pt idx="7">
                  <c:v>19.899999999999999</c:v>
                </c:pt>
                <c:pt idx="8">
                  <c:v>22.3</c:v>
                </c:pt>
                <c:pt idx="9">
                  <c:v>21.8</c:v>
                </c:pt>
                <c:pt idx="10">
                  <c:v>24.2</c:v>
                </c:pt>
                <c:pt idx="11">
                  <c:v>18.5</c:v>
                </c:pt>
                <c:pt idx="12">
                  <c:v>35.5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7D-496D-AB1C-D1A89DC2F61F}"/>
            </c:ext>
          </c:extLst>
        </c:ser>
        <c:ser>
          <c:idx val="1"/>
          <c:order val="1"/>
          <c:tx>
            <c:strRef>
              <c:f>'Gründe FH Münster'!$R$19</c:f>
              <c:strCache>
                <c:ptCount val="1"/>
                <c:pt idx="0">
                  <c:v>wichtig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tx2"/>
                    </a:solidFill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'Gründe FH Münster'!$P$20:$P$32</c:f>
              <c:strCache>
                <c:ptCount val="13"/>
                <c:pt idx="0">
                  <c:v>Partner / Freunde studieren dort</c:v>
                </c:pt>
                <c:pt idx="1">
                  <c:v>Nähe zum Heimatort</c:v>
                </c:pt>
                <c:pt idx="2">
                  <c:v>Platzierung in Hochschulrankings</c:v>
                </c:pt>
                <c:pt idx="3">
                  <c:v>Höhe d. Studienbeiträge</c:v>
                </c:pt>
                <c:pt idx="4">
                  <c:v>LV'en in Kleingruppen</c:v>
                </c:pt>
                <c:pt idx="5">
                  <c:v>Auslandsbeziehungen</c:v>
                </c:pt>
                <c:pt idx="6">
                  <c:v>Spezielles Studienangebot</c:v>
                </c:pt>
                <c:pt idx="7">
                  <c:v>Ausstattung des FB</c:v>
                </c:pt>
                <c:pt idx="8">
                  <c:v>Betreuung d. Studiums</c:v>
                </c:pt>
                <c:pt idx="9">
                  <c:v>Weiterbildungsangebot</c:v>
                </c:pt>
                <c:pt idx="10">
                  <c:v>Ruf der Hochschule / Profs</c:v>
                </c:pt>
                <c:pt idx="11">
                  <c:v>Attraktiver Studienort</c:v>
                </c:pt>
                <c:pt idx="12">
                  <c:v>Praxisbezug</c:v>
                </c:pt>
              </c:strCache>
            </c:strRef>
          </c:cat>
          <c:val>
            <c:numRef>
              <c:f>'Gründe FH Münster'!$R$20:$R$32</c:f>
              <c:numCache>
                <c:formatCode>General</c:formatCode>
                <c:ptCount val="13"/>
                <c:pt idx="0">
                  <c:v>11.4</c:v>
                </c:pt>
                <c:pt idx="1">
                  <c:v>16.600000000000001</c:v>
                </c:pt>
                <c:pt idx="2">
                  <c:v>19.899999999999999</c:v>
                </c:pt>
                <c:pt idx="3">
                  <c:v>22.3</c:v>
                </c:pt>
                <c:pt idx="4">
                  <c:v>32.200000000000003</c:v>
                </c:pt>
                <c:pt idx="5">
                  <c:v>26.5</c:v>
                </c:pt>
                <c:pt idx="6">
                  <c:v>36.5</c:v>
                </c:pt>
                <c:pt idx="7">
                  <c:v>37.4</c:v>
                </c:pt>
                <c:pt idx="8">
                  <c:v>34.1</c:v>
                </c:pt>
                <c:pt idx="9">
                  <c:v>45</c:v>
                </c:pt>
                <c:pt idx="10">
                  <c:v>33.200000000000003</c:v>
                </c:pt>
                <c:pt idx="11">
                  <c:v>40.799999999999997</c:v>
                </c:pt>
                <c:pt idx="12">
                  <c:v>38.9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7D-496D-AB1C-D1A89DC2F61F}"/>
            </c:ext>
          </c:extLst>
        </c:ser>
        <c:ser>
          <c:idx val="2"/>
          <c:order val="2"/>
          <c:tx>
            <c:strRef>
              <c:f>'Gründe FH Münster'!$S$19</c:f>
              <c:strCache>
                <c:ptCount val="1"/>
                <c:pt idx="0">
                  <c:v>eher wichtig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tx2"/>
                    </a:solidFill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'Gründe FH Münster'!$P$20:$P$32</c:f>
              <c:strCache>
                <c:ptCount val="13"/>
                <c:pt idx="0">
                  <c:v>Partner / Freunde studieren dort</c:v>
                </c:pt>
                <c:pt idx="1">
                  <c:v>Nähe zum Heimatort</c:v>
                </c:pt>
                <c:pt idx="2">
                  <c:v>Platzierung in Hochschulrankings</c:v>
                </c:pt>
                <c:pt idx="3">
                  <c:v>Höhe d. Studienbeiträge</c:v>
                </c:pt>
                <c:pt idx="4">
                  <c:v>LV'en in Kleingruppen</c:v>
                </c:pt>
                <c:pt idx="5">
                  <c:v>Auslandsbeziehungen</c:v>
                </c:pt>
                <c:pt idx="6">
                  <c:v>Spezielles Studienangebot</c:v>
                </c:pt>
                <c:pt idx="7">
                  <c:v>Ausstattung des FB</c:v>
                </c:pt>
                <c:pt idx="8">
                  <c:v>Betreuung d. Studiums</c:v>
                </c:pt>
                <c:pt idx="9">
                  <c:v>Weiterbildungsangebot</c:v>
                </c:pt>
                <c:pt idx="10">
                  <c:v>Ruf der Hochschule / Profs</c:v>
                </c:pt>
                <c:pt idx="11">
                  <c:v>Attraktiver Studienort</c:v>
                </c:pt>
                <c:pt idx="12">
                  <c:v>Praxisbezug</c:v>
                </c:pt>
              </c:strCache>
            </c:strRef>
          </c:cat>
          <c:val>
            <c:numRef>
              <c:f>'Gründe FH Münster'!$S$20:$S$32</c:f>
              <c:numCache>
                <c:formatCode>General</c:formatCode>
                <c:ptCount val="13"/>
                <c:pt idx="0">
                  <c:v>16.600000000000001</c:v>
                </c:pt>
                <c:pt idx="1">
                  <c:v>21.3</c:v>
                </c:pt>
                <c:pt idx="2">
                  <c:v>28</c:v>
                </c:pt>
                <c:pt idx="3">
                  <c:v>19</c:v>
                </c:pt>
                <c:pt idx="4">
                  <c:v>22.7</c:v>
                </c:pt>
                <c:pt idx="5">
                  <c:v>12.8</c:v>
                </c:pt>
                <c:pt idx="6">
                  <c:v>18</c:v>
                </c:pt>
                <c:pt idx="7">
                  <c:v>20.399999999999999</c:v>
                </c:pt>
                <c:pt idx="8">
                  <c:v>23.2</c:v>
                </c:pt>
                <c:pt idx="9">
                  <c:v>14.2</c:v>
                </c:pt>
                <c:pt idx="10">
                  <c:v>24.2</c:v>
                </c:pt>
                <c:pt idx="11">
                  <c:v>26.1</c:v>
                </c:pt>
                <c:pt idx="12">
                  <c:v>13.3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7D-496D-AB1C-D1A89DC2F61F}"/>
            </c:ext>
          </c:extLst>
        </c:ser>
        <c:ser>
          <c:idx val="3"/>
          <c:order val="3"/>
          <c:tx>
            <c:strRef>
              <c:f>'Gründe FH Münster'!$T$19</c:f>
              <c:strCache>
                <c:ptCount val="1"/>
                <c:pt idx="0">
                  <c:v>mittelmäßig</c:v>
                </c:pt>
              </c:strCache>
            </c:strRef>
          </c:tx>
          <c:spPr>
            <a:solidFill>
              <a:schemeClr val="accent5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tx2"/>
                    </a:solidFill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'Gründe FH Münster'!$P$20:$P$32</c:f>
              <c:strCache>
                <c:ptCount val="13"/>
                <c:pt idx="0">
                  <c:v>Partner / Freunde studieren dort</c:v>
                </c:pt>
                <c:pt idx="1">
                  <c:v>Nähe zum Heimatort</c:v>
                </c:pt>
                <c:pt idx="2">
                  <c:v>Platzierung in Hochschulrankings</c:v>
                </c:pt>
                <c:pt idx="3">
                  <c:v>Höhe d. Studienbeiträge</c:v>
                </c:pt>
                <c:pt idx="4">
                  <c:v>LV'en in Kleingruppen</c:v>
                </c:pt>
                <c:pt idx="5">
                  <c:v>Auslandsbeziehungen</c:v>
                </c:pt>
                <c:pt idx="6">
                  <c:v>Spezielles Studienangebot</c:v>
                </c:pt>
                <c:pt idx="7">
                  <c:v>Ausstattung des FB</c:v>
                </c:pt>
                <c:pt idx="8">
                  <c:v>Betreuung d. Studiums</c:v>
                </c:pt>
                <c:pt idx="9">
                  <c:v>Weiterbildungsangebot</c:v>
                </c:pt>
                <c:pt idx="10">
                  <c:v>Ruf der Hochschule / Profs</c:v>
                </c:pt>
                <c:pt idx="11">
                  <c:v>Attraktiver Studienort</c:v>
                </c:pt>
                <c:pt idx="12">
                  <c:v>Praxisbezug</c:v>
                </c:pt>
              </c:strCache>
            </c:strRef>
          </c:cat>
          <c:val>
            <c:numRef>
              <c:f>'Gründe FH Münster'!$T$20:$T$32</c:f>
              <c:numCache>
                <c:formatCode>General</c:formatCode>
                <c:ptCount val="13"/>
                <c:pt idx="0">
                  <c:v>14.7</c:v>
                </c:pt>
                <c:pt idx="1">
                  <c:v>15.6</c:v>
                </c:pt>
                <c:pt idx="2">
                  <c:v>19</c:v>
                </c:pt>
                <c:pt idx="3">
                  <c:v>15.6</c:v>
                </c:pt>
                <c:pt idx="4">
                  <c:v>12.8</c:v>
                </c:pt>
                <c:pt idx="5">
                  <c:v>9</c:v>
                </c:pt>
                <c:pt idx="6">
                  <c:v>9</c:v>
                </c:pt>
                <c:pt idx="7">
                  <c:v>9.5</c:v>
                </c:pt>
                <c:pt idx="8">
                  <c:v>7.1</c:v>
                </c:pt>
                <c:pt idx="9">
                  <c:v>8.1</c:v>
                </c:pt>
                <c:pt idx="10">
                  <c:v>8.5</c:v>
                </c:pt>
                <c:pt idx="11">
                  <c:v>6.2</c:v>
                </c:pt>
                <c:pt idx="12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97D-496D-AB1C-D1A89DC2F61F}"/>
            </c:ext>
          </c:extLst>
        </c:ser>
        <c:ser>
          <c:idx val="4"/>
          <c:order val="4"/>
          <c:tx>
            <c:strRef>
              <c:f>'Gründe FH Münster'!$U$19</c:f>
              <c:strCache>
                <c:ptCount val="1"/>
                <c:pt idx="0">
                  <c:v>eher unwichtig</c:v>
                </c:pt>
              </c:strCache>
            </c:strRef>
          </c:tx>
          <c:spPr>
            <a:solidFill>
              <a:srgbClr val="AAA8CE"/>
            </a:solidFill>
          </c:spPr>
          <c:invertIfNegative val="0"/>
          <c:dLbls>
            <c:dLbl>
              <c:idx val="12"/>
              <c:delete val="1"/>
              <c:extLst>
                <c:ext xmlns:c16="http://schemas.microsoft.com/office/drawing/2014/chart" uri="{C3380CC4-5D6E-409C-BE32-E72D297353CC}">
                  <c16:uniqueId val="{00000004-597D-496D-AB1C-D1A89DC2F61F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tx2"/>
                    </a:solidFill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'Gründe FH Münster'!$P$20:$P$32</c:f>
              <c:strCache>
                <c:ptCount val="13"/>
                <c:pt idx="0">
                  <c:v>Partner / Freunde studieren dort</c:v>
                </c:pt>
                <c:pt idx="1">
                  <c:v>Nähe zum Heimatort</c:v>
                </c:pt>
                <c:pt idx="2">
                  <c:v>Platzierung in Hochschulrankings</c:v>
                </c:pt>
                <c:pt idx="3">
                  <c:v>Höhe d. Studienbeiträge</c:v>
                </c:pt>
                <c:pt idx="4">
                  <c:v>LV'en in Kleingruppen</c:v>
                </c:pt>
                <c:pt idx="5">
                  <c:v>Auslandsbeziehungen</c:v>
                </c:pt>
                <c:pt idx="6">
                  <c:v>Spezielles Studienangebot</c:v>
                </c:pt>
                <c:pt idx="7">
                  <c:v>Ausstattung des FB</c:v>
                </c:pt>
                <c:pt idx="8">
                  <c:v>Betreuung d. Studiums</c:v>
                </c:pt>
                <c:pt idx="9">
                  <c:v>Weiterbildungsangebot</c:v>
                </c:pt>
                <c:pt idx="10">
                  <c:v>Ruf der Hochschule / Profs</c:v>
                </c:pt>
                <c:pt idx="11">
                  <c:v>Attraktiver Studienort</c:v>
                </c:pt>
                <c:pt idx="12">
                  <c:v>Praxisbezug</c:v>
                </c:pt>
              </c:strCache>
            </c:strRef>
          </c:cat>
          <c:val>
            <c:numRef>
              <c:f>'Gründe FH Münster'!$U$20:$U$32</c:f>
              <c:numCache>
                <c:formatCode>General</c:formatCode>
                <c:ptCount val="13"/>
                <c:pt idx="0">
                  <c:v>12.3</c:v>
                </c:pt>
                <c:pt idx="1">
                  <c:v>9</c:v>
                </c:pt>
                <c:pt idx="2">
                  <c:v>9.5</c:v>
                </c:pt>
                <c:pt idx="3">
                  <c:v>8.1</c:v>
                </c:pt>
                <c:pt idx="4">
                  <c:v>3.3</c:v>
                </c:pt>
                <c:pt idx="5">
                  <c:v>4.7</c:v>
                </c:pt>
                <c:pt idx="6">
                  <c:v>1.9</c:v>
                </c:pt>
                <c:pt idx="7">
                  <c:v>2.8</c:v>
                </c:pt>
                <c:pt idx="8">
                  <c:v>3.8</c:v>
                </c:pt>
                <c:pt idx="9">
                  <c:v>1.4</c:v>
                </c:pt>
                <c:pt idx="10">
                  <c:v>1.4</c:v>
                </c:pt>
                <c:pt idx="11">
                  <c:v>0.9</c:v>
                </c:pt>
                <c:pt idx="12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97D-496D-AB1C-D1A89DC2F61F}"/>
            </c:ext>
          </c:extLst>
        </c:ser>
        <c:ser>
          <c:idx val="5"/>
          <c:order val="5"/>
          <c:tx>
            <c:strRef>
              <c:f>'Gründe FH Münster'!$V$19</c:f>
              <c:strCache>
                <c:ptCount val="1"/>
                <c:pt idx="0">
                  <c:v>unwichtig</c:v>
                </c:pt>
              </c:strCache>
            </c:strRef>
          </c:tx>
          <c:invertIfNegative val="0"/>
          <c:dLbls>
            <c:dLbl>
              <c:idx val="6"/>
              <c:delete val="1"/>
              <c:extLst>
                <c:ext xmlns:c16="http://schemas.microsoft.com/office/drawing/2014/chart" uri="{C3380CC4-5D6E-409C-BE32-E72D297353CC}">
                  <c16:uniqueId val="{00000006-597D-496D-AB1C-D1A89DC2F61F}"/>
                </c:ex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6="http://schemas.microsoft.com/office/drawing/2014/chart" uri="{C3380CC4-5D6E-409C-BE32-E72D297353CC}">
                  <c16:uniqueId val="{00000007-597D-496D-AB1C-D1A89DC2F61F}"/>
                </c:ex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6="http://schemas.microsoft.com/office/drawing/2014/chart" uri="{C3380CC4-5D6E-409C-BE32-E72D297353CC}">
                  <c16:uniqueId val="{00000008-597D-496D-AB1C-D1A89DC2F61F}"/>
                </c:ex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>
                <c:ext xmlns:c16="http://schemas.microsoft.com/office/drawing/2014/chart" uri="{C3380CC4-5D6E-409C-BE32-E72D297353CC}">
                  <c16:uniqueId val="{00000009-597D-496D-AB1C-D1A89DC2F61F}"/>
                </c:ext>
                <c:ext xmlns:c15="http://schemas.microsoft.com/office/drawing/2012/chart" uri="{CE6537A1-D6FC-4f65-9D91-7224C49458BB}"/>
              </c:extLst>
            </c:dLbl>
            <c:dLbl>
              <c:idx val="11"/>
              <c:delete val="1"/>
              <c:extLst>
                <c:ext xmlns:c16="http://schemas.microsoft.com/office/drawing/2014/chart" uri="{C3380CC4-5D6E-409C-BE32-E72D297353CC}">
                  <c16:uniqueId val="{0000000A-597D-496D-AB1C-D1A89DC2F61F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tx2"/>
                    </a:solidFill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'Gründe FH Münster'!$P$20:$P$32</c:f>
              <c:strCache>
                <c:ptCount val="13"/>
                <c:pt idx="0">
                  <c:v>Partner / Freunde studieren dort</c:v>
                </c:pt>
                <c:pt idx="1">
                  <c:v>Nähe zum Heimatort</c:v>
                </c:pt>
                <c:pt idx="2">
                  <c:v>Platzierung in Hochschulrankings</c:v>
                </c:pt>
                <c:pt idx="3">
                  <c:v>Höhe d. Studienbeiträge</c:v>
                </c:pt>
                <c:pt idx="4">
                  <c:v>LV'en in Kleingruppen</c:v>
                </c:pt>
                <c:pt idx="5">
                  <c:v>Auslandsbeziehungen</c:v>
                </c:pt>
                <c:pt idx="6">
                  <c:v>Spezielles Studienangebot</c:v>
                </c:pt>
                <c:pt idx="7">
                  <c:v>Ausstattung des FB</c:v>
                </c:pt>
                <c:pt idx="8">
                  <c:v>Betreuung d. Studiums</c:v>
                </c:pt>
                <c:pt idx="9">
                  <c:v>Weiterbildungsangebot</c:v>
                </c:pt>
                <c:pt idx="10">
                  <c:v>Ruf der Hochschule / Profs</c:v>
                </c:pt>
                <c:pt idx="11">
                  <c:v>Attraktiver Studienort</c:v>
                </c:pt>
                <c:pt idx="12">
                  <c:v>Praxisbezug</c:v>
                </c:pt>
              </c:strCache>
            </c:strRef>
          </c:cat>
          <c:val>
            <c:numRef>
              <c:f>'Gründe FH Münster'!$V$20:$V$32</c:f>
              <c:numCache>
                <c:formatCode>General</c:formatCode>
                <c:ptCount val="13"/>
                <c:pt idx="0">
                  <c:v>9</c:v>
                </c:pt>
                <c:pt idx="1">
                  <c:v>6.2</c:v>
                </c:pt>
                <c:pt idx="2">
                  <c:v>2.8</c:v>
                </c:pt>
                <c:pt idx="3">
                  <c:v>2.4</c:v>
                </c:pt>
                <c:pt idx="4">
                  <c:v>2.4</c:v>
                </c:pt>
                <c:pt idx="5">
                  <c:v>3.3</c:v>
                </c:pt>
                <c:pt idx="6">
                  <c:v>1.4</c:v>
                </c:pt>
                <c:pt idx="7">
                  <c:v>0.5</c:v>
                </c:pt>
                <c:pt idx="8">
                  <c:v>1.4</c:v>
                </c:pt>
                <c:pt idx="10">
                  <c:v>0.9</c:v>
                </c:pt>
                <c:pt idx="11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597D-496D-AB1C-D1A89DC2F61F}"/>
            </c:ext>
          </c:extLst>
        </c:ser>
        <c:ser>
          <c:idx val="6"/>
          <c:order val="6"/>
          <c:tx>
            <c:strRef>
              <c:f>'Gründe FH Münster'!$W$19</c:f>
              <c:strCache>
                <c:ptCount val="1"/>
                <c:pt idx="0">
                  <c:v>sehr unwichtig</c:v>
                </c:pt>
              </c:strCache>
            </c:strRef>
          </c:tx>
          <c:spPr>
            <a:solidFill>
              <a:schemeClr val="accent5">
                <a:lumMod val="40000"/>
                <a:lumOff val="60000"/>
              </a:schemeClr>
            </a:solidFill>
          </c:spPr>
          <c:invertIfNegative val="0"/>
          <c:dLbls>
            <c:dLbl>
              <c:idx val="6"/>
              <c:delete val="1"/>
              <c:extLst>
                <c:ext xmlns:c16="http://schemas.microsoft.com/office/drawing/2014/chart" uri="{C3380CC4-5D6E-409C-BE32-E72D297353CC}">
                  <c16:uniqueId val="{0000000C-597D-496D-AB1C-D1A89DC2F61F}"/>
                </c:ex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6="http://schemas.microsoft.com/office/drawing/2014/chart" uri="{C3380CC4-5D6E-409C-BE32-E72D297353CC}">
                  <c16:uniqueId val="{0000000D-597D-496D-AB1C-D1A89DC2F61F}"/>
                </c:ex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6="http://schemas.microsoft.com/office/drawing/2014/chart" uri="{C3380CC4-5D6E-409C-BE32-E72D297353CC}">
                  <c16:uniqueId val="{0000000E-597D-496D-AB1C-D1A89DC2F61F}"/>
                </c:ex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6="http://schemas.microsoft.com/office/drawing/2014/chart" uri="{C3380CC4-5D6E-409C-BE32-E72D297353CC}">
                  <c16:uniqueId val="{0000000F-597D-496D-AB1C-D1A89DC2F61F}"/>
                </c:ex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>
                <c:ext xmlns:c16="http://schemas.microsoft.com/office/drawing/2014/chart" uri="{C3380CC4-5D6E-409C-BE32-E72D297353CC}">
                  <c16:uniqueId val="{00000010-597D-496D-AB1C-D1A89DC2F61F}"/>
                </c:ext>
                <c:ext xmlns:c15="http://schemas.microsoft.com/office/drawing/2012/chart" uri="{CE6537A1-D6FC-4f65-9D91-7224C49458BB}"/>
              </c:extLst>
            </c:dLbl>
            <c:dLbl>
              <c:idx val="11"/>
              <c:delete val="1"/>
              <c:extLst>
                <c:ext xmlns:c16="http://schemas.microsoft.com/office/drawing/2014/chart" uri="{C3380CC4-5D6E-409C-BE32-E72D297353CC}">
                  <c16:uniqueId val="{00000011-597D-496D-AB1C-D1A89DC2F61F}"/>
                </c:ext>
                <c:ext xmlns:c15="http://schemas.microsoft.com/office/drawing/2012/chart" uri="{CE6537A1-D6FC-4f65-9D91-7224C49458BB}"/>
              </c:extLst>
            </c:dLbl>
            <c:dLbl>
              <c:idx val="12"/>
              <c:delete val="1"/>
              <c:extLst>
                <c:ext xmlns:c16="http://schemas.microsoft.com/office/drawing/2014/chart" uri="{C3380CC4-5D6E-409C-BE32-E72D297353CC}">
                  <c16:uniqueId val="{00000012-597D-496D-AB1C-D1A89DC2F61F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tx2"/>
                    </a:solidFill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'Gründe FH Münster'!$P$20:$P$32</c:f>
              <c:strCache>
                <c:ptCount val="13"/>
                <c:pt idx="0">
                  <c:v>Partner / Freunde studieren dort</c:v>
                </c:pt>
                <c:pt idx="1">
                  <c:v>Nähe zum Heimatort</c:v>
                </c:pt>
                <c:pt idx="2">
                  <c:v>Platzierung in Hochschulrankings</c:v>
                </c:pt>
                <c:pt idx="3">
                  <c:v>Höhe d. Studienbeiträge</c:v>
                </c:pt>
                <c:pt idx="4">
                  <c:v>LV'en in Kleingruppen</c:v>
                </c:pt>
                <c:pt idx="5">
                  <c:v>Auslandsbeziehungen</c:v>
                </c:pt>
                <c:pt idx="6">
                  <c:v>Spezielles Studienangebot</c:v>
                </c:pt>
                <c:pt idx="7">
                  <c:v>Ausstattung des FB</c:v>
                </c:pt>
                <c:pt idx="8">
                  <c:v>Betreuung d. Studiums</c:v>
                </c:pt>
                <c:pt idx="9">
                  <c:v>Weiterbildungsangebot</c:v>
                </c:pt>
                <c:pt idx="10">
                  <c:v>Ruf der Hochschule / Profs</c:v>
                </c:pt>
                <c:pt idx="11">
                  <c:v>Attraktiver Studienort</c:v>
                </c:pt>
                <c:pt idx="12">
                  <c:v>Praxisbezug</c:v>
                </c:pt>
              </c:strCache>
            </c:strRef>
          </c:cat>
          <c:val>
            <c:numRef>
              <c:f>'Gründe FH Münster'!$W$20:$W$32</c:f>
              <c:numCache>
                <c:formatCode>General</c:formatCode>
                <c:ptCount val="13"/>
                <c:pt idx="0">
                  <c:v>19.899999999999999</c:v>
                </c:pt>
                <c:pt idx="1">
                  <c:v>8.5</c:v>
                </c:pt>
                <c:pt idx="2">
                  <c:v>3.8</c:v>
                </c:pt>
                <c:pt idx="3">
                  <c:v>4.3</c:v>
                </c:pt>
                <c:pt idx="4">
                  <c:v>3.3</c:v>
                </c:pt>
                <c:pt idx="5">
                  <c:v>4.3</c:v>
                </c:pt>
                <c:pt idx="6">
                  <c:v>1.4</c:v>
                </c:pt>
                <c:pt idx="7">
                  <c:v>1.4</c:v>
                </c:pt>
                <c:pt idx="8">
                  <c:v>0.9</c:v>
                </c:pt>
                <c:pt idx="9">
                  <c:v>1.4</c:v>
                </c:pt>
                <c:pt idx="10">
                  <c:v>2.4</c:v>
                </c:pt>
                <c:pt idx="11">
                  <c:v>2.8</c:v>
                </c:pt>
                <c:pt idx="12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597D-496D-AB1C-D1A89DC2F61F}"/>
            </c:ext>
          </c:extLst>
        </c:ser>
        <c:ser>
          <c:idx val="7"/>
          <c:order val="7"/>
          <c:tx>
            <c:strRef>
              <c:f>'Gründe FH Münster'!$X$19</c:f>
              <c:strCache>
                <c:ptCount val="1"/>
                <c:pt idx="0">
                  <c:v>K. A.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tx2"/>
                    </a:solidFill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'Gründe FH Münster'!$P$20:$P$32</c:f>
              <c:strCache>
                <c:ptCount val="13"/>
                <c:pt idx="0">
                  <c:v>Partner / Freunde studieren dort</c:v>
                </c:pt>
                <c:pt idx="1">
                  <c:v>Nähe zum Heimatort</c:v>
                </c:pt>
                <c:pt idx="2">
                  <c:v>Platzierung in Hochschulrankings</c:v>
                </c:pt>
                <c:pt idx="3">
                  <c:v>Höhe d. Studienbeiträge</c:v>
                </c:pt>
                <c:pt idx="4">
                  <c:v>LV'en in Kleingruppen</c:v>
                </c:pt>
                <c:pt idx="5">
                  <c:v>Auslandsbeziehungen</c:v>
                </c:pt>
                <c:pt idx="6">
                  <c:v>Spezielles Studienangebot</c:v>
                </c:pt>
                <c:pt idx="7">
                  <c:v>Ausstattung des FB</c:v>
                </c:pt>
                <c:pt idx="8">
                  <c:v>Betreuung d. Studiums</c:v>
                </c:pt>
                <c:pt idx="9">
                  <c:v>Weiterbildungsangebot</c:v>
                </c:pt>
                <c:pt idx="10">
                  <c:v>Ruf der Hochschule / Profs</c:v>
                </c:pt>
                <c:pt idx="11">
                  <c:v>Attraktiver Studienort</c:v>
                </c:pt>
                <c:pt idx="12">
                  <c:v>Praxisbezug</c:v>
                </c:pt>
              </c:strCache>
            </c:strRef>
          </c:cat>
          <c:val>
            <c:numRef>
              <c:f>'Gründe FH Münster'!$X$20:$X$32</c:f>
              <c:numCache>
                <c:formatCode>General</c:formatCode>
                <c:ptCount val="13"/>
                <c:pt idx="0">
                  <c:v>8.1</c:v>
                </c:pt>
                <c:pt idx="1">
                  <c:v>5.7</c:v>
                </c:pt>
                <c:pt idx="2">
                  <c:v>7.6</c:v>
                </c:pt>
                <c:pt idx="3">
                  <c:v>7.1</c:v>
                </c:pt>
                <c:pt idx="4">
                  <c:v>7.6</c:v>
                </c:pt>
                <c:pt idx="5">
                  <c:v>4.3</c:v>
                </c:pt>
                <c:pt idx="6">
                  <c:v>9</c:v>
                </c:pt>
                <c:pt idx="7">
                  <c:v>8.1</c:v>
                </c:pt>
                <c:pt idx="8">
                  <c:v>7.1</c:v>
                </c:pt>
                <c:pt idx="9">
                  <c:v>8.1</c:v>
                </c:pt>
                <c:pt idx="10">
                  <c:v>5.2</c:v>
                </c:pt>
                <c:pt idx="11">
                  <c:v>4.3</c:v>
                </c:pt>
                <c:pt idx="12">
                  <c:v>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597D-496D-AB1C-D1A89DC2F6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901108896"/>
        <c:axId val="-1901101824"/>
      </c:barChart>
      <c:catAx>
        <c:axId val="-190110889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crossAx val="-1901101824"/>
        <c:crosses val="autoZero"/>
        <c:auto val="1"/>
        <c:lblAlgn val="ctr"/>
        <c:lblOffset val="100"/>
        <c:noMultiLvlLbl val="0"/>
      </c:catAx>
      <c:valAx>
        <c:axId val="-1901101824"/>
        <c:scaling>
          <c:orientation val="minMax"/>
        </c:scaling>
        <c:delete val="0"/>
        <c:axPos val="b"/>
        <c:majorGridlines/>
        <c:numFmt formatCode="0%" sourceLinked="1"/>
        <c:majorTickMark val="out"/>
        <c:minorTickMark val="none"/>
        <c:tickLblPos val="nextTo"/>
        <c:crossAx val="-1901108896"/>
        <c:crosses val="autoZero"/>
        <c:crossBetween val="between"/>
      </c:valAx>
    </c:plotArea>
    <c:legend>
      <c:legendPos val="b"/>
      <c:overlay val="0"/>
      <c:txPr>
        <a:bodyPr/>
        <a:lstStyle/>
        <a:p>
          <a:pPr>
            <a:defRPr b="1"/>
          </a:pPr>
          <a:endParaRPr lang="de-DE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de-DE" b="1">
                <a:solidFill>
                  <a:schemeClr val="tx2"/>
                </a:solidFill>
              </a:rPr>
              <a:t>Nutzung</a:t>
            </a:r>
            <a:r>
              <a:rPr lang="de-DE" b="1" baseline="0">
                <a:solidFill>
                  <a:schemeClr val="tx2"/>
                </a:solidFill>
              </a:rPr>
              <a:t> der Informationsquellen</a:t>
            </a:r>
            <a:endParaRPr lang="de-DE" b="1">
              <a:solidFill>
                <a:schemeClr val="tx2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Tabelle2!$K$9:$L$9</c:f>
              <c:strCache>
                <c:ptCount val="2"/>
                <c:pt idx="1">
                  <c:v>Master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Tabelle2!$M$8:$Q$8</c:f>
              <c:strCache>
                <c:ptCount val="5"/>
                <c:pt idx="0">
                  <c:v>Informationsmaterial</c:v>
                </c:pt>
                <c:pt idx="1">
                  <c:v>Internetauftritt</c:v>
                </c:pt>
                <c:pt idx="2">
                  <c:v>Freunde, Bekannte, Verwandte</c:v>
                </c:pt>
                <c:pt idx="3">
                  <c:v>Infoseiten im Internet außer FH-HP</c:v>
                </c:pt>
                <c:pt idx="4">
                  <c:v>Beratung in Schule</c:v>
                </c:pt>
              </c:strCache>
            </c:strRef>
          </c:cat>
          <c:val>
            <c:numRef>
              <c:f>Tabelle2!$M$9:$Q$9</c:f>
              <c:numCache>
                <c:formatCode>###0.00</c:formatCode>
                <c:ptCount val="5"/>
                <c:pt idx="0">
                  <c:v>3.0666666666666669</c:v>
                </c:pt>
                <c:pt idx="1">
                  <c:v>3.133333333333332</c:v>
                </c:pt>
                <c:pt idx="2">
                  <c:v>2.8666666666666671</c:v>
                </c:pt>
                <c:pt idx="3">
                  <c:v>4.0666666666666664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A4-4023-BAE5-AAFC606765A6}"/>
            </c:ext>
          </c:extLst>
        </c:ser>
        <c:ser>
          <c:idx val="1"/>
          <c:order val="1"/>
          <c:tx>
            <c:strRef>
              <c:f>Tabelle2!$K$10:$L$10</c:f>
              <c:strCache>
                <c:ptCount val="2"/>
                <c:pt idx="1">
                  <c:v>Bachelor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Tabelle2!$M$8:$Q$8</c:f>
              <c:strCache>
                <c:ptCount val="5"/>
                <c:pt idx="0">
                  <c:v>Informationsmaterial</c:v>
                </c:pt>
                <c:pt idx="1">
                  <c:v>Internetauftritt</c:v>
                </c:pt>
                <c:pt idx="2">
                  <c:v>Freunde, Bekannte, Verwandte</c:v>
                </c:pt>
                <c:pt idx="3">
                  <c:v>Infoseiten im Internet außer FH-HP</c:v>
                </c:pt>
                <c:pt idx="4">
                  <c:v>Beratung in Schule</c:v>
                </c:pt>
              </c:strCache>
            </c:strRef>
          </c:cat>
          <c:val>
            <c:numRef>
              <c:f>Tabelle2!$M$10:$Q$10</c:f>
              <c:numCache>
                <c:formatCode>###0.00</c:formatCode>
                <c:ptCount val="5"/>
                <c:pt idx="0">
                  <c:v>3.1967213114754101</c:v>
                </c:pt>
                <c:pt idx="1">
                  <c:v>3.2377049180327879</c:v>
                </c:pt>
                <c:pt idx="2">
                  <c:v>3.360655737704918</c:v>
                </c:pt>
                <c:pt idx="3">
                  <c:v>4.6311475409836067</c:v>
                </c:pt>
                <c:pt idx="4">
                  <c:v>4.0983606557377046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9A4-4023-BAE5-AAFC606765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901111616"/>
        <c:axId val="-1901101280"/>
      </c:barChart>
      <c:catAx>
        <c:axId val="-1901111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1901101280"/>
        <c:crosses val="autoZero"/>
        <c:auto val="1"/>
        <c:lblAlgn val="ctr"/>
        <c:lblOffset val="100"/>
        <c:noMultiLvlLbl val="0"/>
      </c:catAx>
      <c:valAx>
        <c:axId val="-1901101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1901111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v>zufrieden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Tabelle3!$J$26:$J$29</c:f>
              <c:strCache>
                <c:ptCount val="4"/>
                <c:pt idx="0">
                  <c:v>bis 18 Jahre</c:v>
                </c:pt>
                <c:pt idx="1">
                  <c:v>19-20 Jahre</c:v>
                </c:pt>
                <c:pt idx="2">
                  <c:v>21-22 Jahre</c:v>
                </c:pt>
                <c:pt idx="3">
                  <c:v>über 23 Jahre</c:v>
                </c:pt>
              </c:strCache>
            </c:strRef>
          </c:cat>
          <c:val>
            <c:numRef>
              <c:f>Tabelle3!$L$26:$L$29</c:f>
              <c:numCache>
                <c:formatCode>0.00%</c:formatCode>
                <c:ptCount val="4"/>
                <c:pt idx="0">
                  <c:v>0.32608695652173902</c:v>
                </c:pt>
                <c:pt idx="1">
                  <c:v>0.49180327868852503</c:v>
                </c:pt>
                <c:pt idx="2">
                  <c:v>0.53846153846153799</c:v>
                </c:pt>
                <c:pt idx="3">
                  <c:v>0.71428571428571397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99-41EB-A0D1-9529F6F84B5E}"/>
            </c:ext>
          </c:extLst>
        </c:ser>
        <c:ser>
          <c:idx val="0"/>
          <c:order val="1"/>
          <c:tx>
            <c:v>mittel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Tabelle3!$J$26:$J$29</c:f>
              <c:strCache>
                <c:ptCount val="4"/>
                <c:pt idx="0">
                  <c:v>bis 18 Jahre</c:v>
                </c:pt>
                <c:pt idx="1">
                  <c:v>19-20 Jahre</c:v>
                </c:pt>
                <c:pt idx="2">
                  <c:v>21-22 Jahre</c:v>
                </c:pt>
                <c:pt idx="3">
                  <c:v>über 23 Jahre</c:v>
                </c:pt>
              </c:strCache>
            </c:strRef>
          </c:cat>
          <c:val>
            <c:numRef>
              <c:f>Tabelle3!$K$26:$K$29</c:f>
              <c:numCache>
                <c:formatCode>0.00%</c:formatCode>
                <c:ptCount val="4"/>
                <c:pt idx="0">
                  <c:v>0.217391304347826</c:v>
                </c:pt>
                <c:pt idx="1">
                  <c:v>0.114754098360656</c:v>
                </c:pt>
                <c:pt idx="2">
                  <c:v>7.69230769230769E-2</c:v>
                </c:pt>
                <c:pt idx="3">
                  <c:v>7.1428571428571397E-2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699-41EB-A0D1-9529F6F84B5E}"/>
            </c:ext>
          </c:extLst>
        </c:ser>
        <c:ser>
          <c:idx val="2"/>
          <c:order val="2"/>
          <c:tx>
            <c:v>unzufrieden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Tabelle3!$J$26:$J$29</c:f>
              <c:strCache>
                <c:ptCount val="4"/>
                <c:pt idx="0">
                  <c:v>bis 18 Jahre</c:v>
                </c:pt>
                <c:pt idx="1">
                  <c:v>19-20 Jahre</c:v>
                </c:pt>
                <c:pt idx="2">
                  <c:v>21-22 Jahre</c:v>
                </c:pt>
                <c:pt idx="3">
                  <c:v>über 23 Jahre</c:v>
                </c:pt>
              </c:strCache>
            </c:strRef>
          </c:cat>
          <c:val>
            <c:numRef>
              <c:f>Tabelle3!$M$26:$M$29</c:f>
              <c:numCache>
                <c:formatCode>0.00%</c:formatCode>
                <c:ptCount val="4"/>
                <c:pt idx="0">
                  <c:v>0.45652173913043498</c:v>
                </c:pt>
                <c:pt idx="1">
                  <c:v>0.39344262295082</c:v>
                </c:pt>
                <c:pt idx="2">
                  <c:v>0.38461538461538503</c:v>
                </c:pt>
                <c:pt idx="3">
                  <c:v>0.214285714285714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699-41EB-A0D1-9529F6F84B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901100192"/>
        <c:axId val="-1901109984"/>
      </c:barChart>
      <c:catAx>
        <c:axId val="-1901100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1901109984"/>
        <c:crosses val="autoZero"/>
        <c:auto val="1"/>
        <c:lblAlgn val="ctr"/>
        <c:lblOffset val="100"/>
        <c:noMultiLvlLbl val="0"/>
      </c:catAx>
      <c:valAx>
        <c:axId val="-1901109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1901100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v>zufrieden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Tabelle3!$J$63:$J$66</c:f>
              <c:strCache>
                <c:ptCount val="3"/>
                <c:pt idx="0">
                  <c:v>Allg. Hochschulreife</c:v>
                </c:pt>
                <c:pt idx="1">
                  <c:v>Fachgeb. Hochschulreife</c:v>
                </c:pt>
                <c:pt idx="2">
                  <c:v>Fachhochschulreife</c:v>
                </c:pt>
              </c:strCache>
              <c:extLst/>
            </c:strRef>
          </c:cat>
          <c:val>
            <c:numRef>
              <c:f>Tabelle3!$L$63:$L$66</c:f>
              <c:numCache>
                <c:formatCode>0.00%</c:formatCode>
                <c:ptCount val="3"/>
                <c:pt idx="0">
                  <c:v>0.44186046511627902</c:v>
                </c:pt>
                <c:pt idx="1">
                  <c:v>0.3</c:v>
                </c:pt>
                <c:pt idx="2">
                  <c:v>0.35135135135135098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FB1D-434E-A04E-BE4F2FA115EE}"/>
            </c:ext>
          </c:extLst>
        </c:ser>
        <c:ser>
          <c:idx val="0"/>
          <c:order val="1"/>
          <c:tx>
            <c:v>mittel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Tabelle3!$J$63:$J$66</c:f>
              <c:strCache>
                <c:ptCount val="3"/>
                <c:pt idx="0">
                  <c:v>Allg. Hochschulreife</c:v>
                </c:pt>
                <c:pt idx="1">
                  <c:v>Fachgeb. Hochschulreife</c:v>
                </c:pt>
                <c:pt idx="2">
                  <c:v>Fachhochschulreife</c:v>
                </c:pt>
              </c:strCache>
              <c:extLst/>
            </c:strRef>
          </c:cat>
          <c:val>
            <c:numRef>
              <c:f>Tabelle3!$K$63:$K$66</c:f>
              <c:numCache>
                <c:formatCode>0.00%</c:formatCode>
                <c:ptCount val="3"/>
                <c:pt idx="0">
                  <c:v>0.170542635658915</c:v>
                </c:pt>
                <c:pt idx="1">
                  <c:v>0.2</c:v>
                </c:pt>
                <c:pt idx="2">
                  <c:v>0.135135135135135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FB1D-434E-A04E-BE4F2FA115EE}"/>
            </c:ext>
          </c:extLst>
        </c:ser>
        <c:ser>
          <c:idx val="2"/>
          <c:order val="2"/>
          <c:tx>
            <c:v>unzufrieden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Tabelle3!$J$63:$J$66</c:f>
              <c:strCache>
                <c:ptCount val="3"/>
                <c:pt idx="0">
                  <c:v>Allg. Hochschulreife</c:v>
                </c:pt>
                <c:pt idx="1">
                  <c:v>Fachgeb. Hochschulreife</c:v>
                </c:pt>
                <c:pt idx="2">
                  <c:v>Fachhochschulreife</c:v>
                </c:pt>
              </c:strCache>
              <c:extLst/>
            </c:strRef>
          </c:cat>
          <c:val>
            <c:numRef>
              <c:f>Tabelle3!$M$63:$M$66</c:f>
              <c:numCache>
                <c:formatCode>0.00%</c:formatCode>
                <c:ptCount val="3"/>
                <c:pt idx="0">
                  <c:v>0.387596899224806</c:v>
                </c:pt>
                <c:pt idx="1">
                  <c:v>0.5</c:v>
                </c:pt>
                <c:pt idx="2">
                  <c:v>0.51351351351351404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FB1D-434E-A04E-BE4F2FA115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901110528"/>
        <c:axId val="-1901108352"/>
      </c:barChart>
      <c:catAx>
        <c:axId val="-1901110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1901108352"/>
        <c:crosses val="autoZero"/>
        <c:auto val="1"/>
        <c:lblAlgn val="ctr"/>
        <c:lblOffset val="100"/>
        <c:noMultiLvlLbl val="0"/>
      </c:catAx>
      <c:valAx>
        <c:axId val="-1901108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19011105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zufrieden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Tabelle3!$C$63:$C$65</c:f>
              <c:strCache>
                <c:ptCount val="3"/>
                <c:pt idx="0">
                  <c:v>Allg. Hochschulreife</c:v>
                </c:pt>
                <c:pt idx="1">
                  <c:v>Fachgeb. Hochschulreife</c:v>
                </c:pt>
                <c:pt idx="2">
                  <c:v>Fachhochschulreife</c:v>
                </c:pt>
              </c:strCache>
            </c:strRef>
          </c:cat>
          <c:val>
            <c:numRef>
              <c:f>Tabelle3!$E$63:$E$65</c:f>
              <c:numCache>
                <c:formatCode>###0</c:formatCode>
                <c:ptCount val="3"/>
                <c:pt idx="0">
                  <c:v>57</c:v>
                </c:pt>
                <c:pt idx="1">
                  <c:v>3</c:v>
                </c:pt>
                <c:pt idx="2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68-4845-945D-00813D8F060D}"/>
            </c:ext>
          </c:extLst>
        </c:ser>
        <c:ser>
          <c:idx val="1"/>
          <c:order val="1"/>
          <c:tx>
            <c:v>mittel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Tabelle3!$C$63:$C$65</c:f>
              <c:strCache>
                <c:ptCount val="3"/>
                <c:pt idx="0">
                  <c:v>Allg. Hochschulreife</c:v>
                </c:pt>
                <c:pt idx="1">
                  <c:v>Fachgeb. Hochschulreife</c:v>
                </c:pt>
                <c:pt idx="2">
                  <c:v>Fachhochschulreife</c:v>
                </c:pt>
              </c:strCache>
            </c:strRef>
          </c:cat>
          <c:val>
            <c:numRef>
              <c:f>Tabelle3!$D$63:$D$65</c:f>
              <c:numCache>
                <c:formatCode>###0</c:formatCode>
                <c:ptCount val="3"/>
                <c:pt idx="0">
                  <c:v>22</c:v>
                </c:pt>
                <c:pt idx="1">
                  <c:v>2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68-4845-945D-00813D8F060D}"/>
            </c:ext>
          </c:extLst>
        </c:ser>
        <c:ser>
          <c:idx val="2"/>
          <c:order val="2"/>
          <c:tx>
            <c:v>unzufrieden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Tabelle3!$C$63:$C$65</c:f>
              <c:strCache>
                <c:ptCount val="3"/>
                <c:pt idx="0">
                  <c:v>Allg. Hochschulreife</c:v>
                </c:pt>
                <c:pt idx="1">
                  <c:v>Fachgeb. Hochschulreife</c:v>
                </c:pt>
                <c:pt idx="2">
                  <c:v>Fachhochschulreife</c:v>
                </c:pt>
              </c:strCache>
            </c:strRef>
          </c:cat>
          <c:val>
            <c:numRef>
              <c:f>Tabelle3!$F$63:$F$65</c:f>
              <c:numCache>
                <c:formatCode>###0</c:formatCode>
                <c:ptCount val="3"/>
                <c:pt idx="0">
                  <c:v>50</c:v>
                </c:pt>
                <c:pt idx="1">
                  <c:v>5</c:v>
                </c:pt>
                <c:pt idx="2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68-4845-945D-00813D8F06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901105088"/>
        <c:axId val="-1901106176"/>
      </c:barChart>
      <c:catAx>
        <c:axId val="-1901105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1901106176"/>
        <c:crosses val="autoZero"/>
        <c:auto val="1"/>
        <c:lblAlgn val="ctr"/>
        <c:lblOffset val="100"/>
        <c:noMultiLvlLbl val="0"/>
      </c:catAx>
      <c:valAx>
        <c:axId val="-1901106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1901105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Tabelle1!$D$50:$L$50</c:f>
              <c:strCache>
                <c:ptCount val="9"/>
                <c:pt idx="0">
                  <c:v>Professoren/ MA</c:v>
                </c:pt>
                <c:pt idx="1">
                  <c:v>Informationstag</c:v>
                </c:pt>
                <c:pt idx="2">
                  <c:v>Studierende der FH</c:v>
                </c:pt>
                <c:pt idx="3">
                  <c:v>Fachschaft</c:v>
                </c:pt>
                <c:pt idx="4">
                  <c:v>Absolventen der FH</c:v>
                </c:pt>
                <c:pt idx="5">
                  <c:v>Informationsmaterial</c:v>
                </c:pt>
                <c:pt idx="6">
                  <c:v>Internetauftritt</c:v>
                </c:pt>
                <c:pt idx="7">
                  <c:v>Studienfachberatung in den Fachbereichen</c:v>
                </c:pt>
                <c:pt idx="8">
                  <c:v>Zentrale Studienberatung</c:v>
                </c:pt>
              </c:strCache>
            </c:strRef>
          </c:cat>
          <c:val>
            <c:numRef>
              <c:f>Tabelle1!$D$51:$L$51</c:f>
              <c:numCache>
                <c:formatCode>0.00%</c:formatCode>
                <c:ptCount val="9"/>
                <c:pt idx="0">
                  <c:v>6.0240963855421797E-2</c:v>
                </c:pt>
                <c:pt idx="1">
                  <c:v>7.2000000000000106E-2</c:v>
                </c:pt>
                <c:pt idx="2">
                  <c:v>7.8651685393258397E-2</c:v>
                </c:pt>
                <c:pt idx="3">
                  <c:v>0.11864406779661001</c:v>
                </c:pt>
                <c:pt idx="4">
                  <c:v>0.18032786885245899</c:v>
                </c:pt>
                <c:pt idx="5">
                  <c:v>0.209677419354839</c:v>
                </c:pt>
                <c:pt idx="6">
                  <c:v>0.22881355932203401</c:v>
                </c:pt>
                <c:pt idx="7">
                  <c:v>0.24590163934426201</c:v>
                </c:pt>
                <c:pt idx="8">
                  <c:v>0.33333333333333298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C8-4FDC-A8F6-50A3F9E8F9B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1864488208"/>
        <c:axId val="-1864483856"/>
      </c:barChart>
      <c:catAx>
        <c:axId val="-1864488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1864483856"/>
        <c:crosses val="autoZero"/>
        <c:auto val="1"/>
        <c:lblAlgn val="ctr"/>
        <c:lblOffset val="100"/>
        <c:noMultiLvlLbl val="0"/>
      </c:catAx>
      <c:valAx>
        <c:axId val="-1864483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1864488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2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v>sehr gut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'ABI-Zufriedenheit'!$D$37:$L$37</c:f>
              <c:strCache>
                <c:ptCount val="9"/>
                <c:pt idx="0">
                  <c:v>Professoren/ MA</c:v>
                </c:pt>
                <c:pt idx="1">
                  <c:v>Informationstag</c:v>
                </c:pt>
                <c:pt idx="2">
                  <c:v>Studierende der FH</c:v>
                </c:pt>
                <c:pt idx="3">
                  <c:v>Fachschaft</c:v>
                </c:pt>
                <c:pt idx="4">
                  <c:v>Absolventen der FH</c:v>
                </c:pt>
                <c:pt idx="5">
                  <c:v>Informationsmaterial</c:v>
                </c:pt>
                <c:pt idx="6">
                  <c:v>Internetauftritt</c:v>
                </c:pt>
                <c:pt idx="7">
                  <c:v>Studienfachberatung in den Fachbereichen</c:v>
                </c:pt>
                <c:pt idx="8">
                  <c:v>Zentrale Studienberatung</c:v>
                </c:pt>
              </c:strCache>
            </c:strRef>
          </c:cat>
          <c:val>
            <c:numRef>
              <c:f>'ABI-Zufriedenheit'!$D$38:$L$38</c:f>
              <c:numCache>
                <c:formatCode>0.00%</c:formatCode>
                <c:ptCount val="9"/>
                <c:pt idx="0">
                  <c:v>0.33734939759036098</c:v>
                </c:pt>
                <c:pt idx="1">
                  <c:v>0.30399999999999999</c:v>
                </c:pt>
                <c:pt idx="2">
                  <c:v>0.24719101123595499</c:v>
                </c:pt>
                <c:pt idx="3">
                  <c:v>0.152542372881356</c:v>
                </c:pt>
                <c:pt idx="4">
                  <c:v>0.114754098360656</c:v>
                </c:pt>
                <c:pt idx="5">
                  <c:v>0.104838709677419</c:v>
                </c:pt>
                <c:pt idx="6">
                  <c:v>8.4745762711864403E-2</c:v>
                </c:pt>
                <c:pt idx="7">
                  <c:v>0.114754098360656</c:v>
                </c:pt>
                <c:pt idx="8">
                  <c:v>8.6956521739130405E-2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B9-4404-8B9C-8DDAABD9512A}"/>
            </c:ext>
          </c:extLst>
        </c:ser>
        <c:ser>
          <c:idx val="1"/>
          <c:order val="1"/>
          <c:tx>
            <c:v>gut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'ABI-Zufriedenheit'!$D$37:$L$37</c:f>
              <c:strCache>
                <c:ptCount val="9"/>
                <c:pt idx="0">
                  <c:v>Professoren/ MA</c:v>
                </c:pt>
                <c:pt idx="1">
                  <c:v>Informationstag</c:v>
                </c:pt>
                <c:pt idx="2">
                  <c:v>Studierende der FH</c:v>
                </c:pt>
                <c:pt idx="3">
                  <c:v>Fachschaft</c:v>
                </c:pt>
                <c:pt idx="4">
                  <c:v>Absolventen der FH</c:v>
                </c:pt>
                <c:pt idx="5">
                  <c:v>Informationsmaterial</c:v>
                </c:pt>
                <c:pt idx="6">
                  <c:v>Internetauftritt</c:v>
                </c:pt>
                <c:pt idx="7">
                  <c:v>Studienfachberatung in den Fachbereichen</c:v>
                </c:pt>
                <c:pt idx="8">
                  <c:v>Zentrale Studienberatung</c:v>
                </c:pt>
              </c:strCache>
            </c:strRef>
          </c:cat>
          <c:val>
            <c:numRef>
              <c:f>'ABI-Zufriedenheit'!$D$39:$L$39</c:f>
              <c:numCache>
                <c:formatCode>0.00%</c:formatCode>
                <c:ptCount val="9"/>
                <c:pt idx="0">
                  <c:v>0.40963855421686701</c:v>
                </c:pt>
                <c:pt idx="1">
                  <c:v>0.38400000000000001</c:v>
                </c:pt>
                <c:pt idx="2">
                  <c:v>0.426966292134832</c:v>
                </c:pt>
                <c:pt idx="3">
                  <c:v>0.37288135593220301</c:v>
                </c:pt>
                <c:pt idx="4">
                  <c:v>0.42622950819672101</c:v>
                </c:pt>
                <c:pt idx="5">
                  <c:v>0.38709677419354799</c:v>
                </c:pt>
                <c:pt idx="6">
                  <c:v>0.36440677966101698</c:v>
                </c:pt>
                <c:pt idx="7">
                  <c:v>0.34426229508196698</c:v>
                </c:pt>
                <c:pt idx="8">
                  <c:v>0.28985507246376802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CB9-4404-8B9C-8DDAABD9512A}"/>
            </c:ext>
          </c:extLst>
        </c:ser>
        <c:ser>
          <c:idx val="2"/>
          <c:order val="2"/>
          <c:tx>
            <c:v>eher gut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'ABI-Zufriedenheit'!$D$37:$L$37</c:f>
              <c:strCache>
                <c:ptCount val="9"/>
                <c:pt idx="0">
                  <c:v>Professoren/ MA</c:v>
                </c:pt>
                <c:pt idx="1">
                  <c:v>Informationstag</c:v>
                </c:pt>
                <c:pt idx="2">
                  <c:v>Studierende der FH</c:v>
                </c:pt>
                <c:pt idx="3">
                  <c:v>Fachschaft</c:v>
                </c:pt>
                <c:pt idx="4">
                  <c:v>Absolventen der FH</c:v>
                </c:pt>
                <c:pt idx="5">
                  <c:v>Informationsmaterial</c:v>
                </c:pt>
                <c:pt idx="6">
                  <c:v>Internetauftritt</c:v>
                </c:pt>
                <c:pt idx="7">
                  <c:v>Studienfachberatung in den Fachbereichen</c:v>
                </c:pt>
                <c:pt idx="8">
                  <c:v>Zentrale Studienberatung</c:v>
                </c:pt>
              </c:strCache>
            </c:strRef>
          </c:cat>
          <c:val>
            <c:numRef>
              <c:f>'ABI-Zufriedenheit'!$D$40:$L$40</c:f>
              <c:numCache>
                <c:formatCode>0.00%</c:formatCode>
                <c:ptCount val="9"/>
                <c:pt idx="0">
                  <c:v>0.19277108433734899</c:v>
                </c:pt>
                <c:pt idx="1">
                  <c:v>0.24</c:v>
                </c:pt>
                <c:pt idx="2">
                  <c:v>0.24719101123595499</c:v>
                </c:pt>
                <c:pt idx="3">
                  <c:v>0.355932203389831</c:v>
                </c:pt>
                <c:pt idx="4">
                  <c:v>0.27868852459016402</c:v>
                </c:pt>
                <c:pt idx="5">
                  <c:v>0.29838709677419401</c:v>
                </c:pt>
                <c:pt idx="6">
                  <c:v>0.322033898305085</c:v>
                </c:pt>
                <c:pt idx="7">
                  <c:v>0.29508196721311503</c:v>
                </c:pt>
                <c:pt idx="8">
                  <c:v>0.28985507246376802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CB9-4404-8B9C-8DDAABD9512A}"/>
            </c:ext>
          </c:extLst>
        </c:ser>
        <c:ser>
          <c:idx val="3"/>
          <c:order val="3"/>
          <c:tx>
            <c:v>mittelmäßig</c:v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'ABI-Zufriedenheit'!$D$37:$L$37</c:f>
              <c:strCache>
                <c:ptCount val="9"/>
                <c:pt idx="0">
                  <c:v>Professoren/ MA</c:v>
                </c:pt>
                <c:pt idx="1">
                  <c:v>Informationstag</c:v>
                </c:pt>
                <c:pt idx="2">
                  <c:v>Studierende der FH</c:v>
                </c:pt>
                <c:pt idx="3">
                  <c:v>Fachschaft</c:v>
                </c:pt>
                <c:pt idx="4">
                  <c:v>Absolventen der FH</c:v>
                </c:pt>
                <c:pt idx="5">
                  <c:v>Informationsmaterial</c:v>
                </c:pt>
                <c:pt idx="6">
                  <c:v>Internetauftritt</c:v>
                </c:pt>
                <c:pt idx="7">
                  <c:v>Studienfachberatung in den Fachbereichen</c:v>
                </c:pt>
                <c:pt idx="8">
                  <c:v>Zentrale Studienberatung</c:v>
                </c:pt>
              </c:strCache>
            </c:strRef>
          </c:cat>
          <c:val>
            <c:numRef>
              <c:f>'ABI-Zufriedenheit'!$D$41:$L$41</c:f>
              <c:numCache>
                <c:formatCode>0.00%</c:formatCode>
                <c:ptCount val="9"/>
                <c:pt idx="0">
                  <c:v>4.81927710843374E-2</c:v>
                </c:pt>
                <c:pt idx="1">
                  <c:v>0.04</c:v>
                </c:pt>
                <c:pt idx="2">
                  <c:v>2.2471910112359599E-2</c:v>
                </c:pt>
                <c:pt idx="3">
                  <c:v>5.0847457627118703E-2</c:v>
                </c:pt>
                <c:pt idx="4">
                  <c:v>0.13114754098360701</c:v>
                </c:pt>
                <c:pt idx="5">
                  <c:v>0.14516129032258099</c:v>
                </c:pt>
                <c:pt idx="6">
                  <c:v>0.161016949152542</c:v>
                </c:pt>
                <c:pt idx="7">
                  <c:v>0.22950819672131201</c:v>
                </c:pt>
                <c:pt idx="8">
                  <c:v>0.217391304347826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CB9-4404-8B9C-8DDAABD9512A}"/>
            </c:ext>
          </c:extLst>
        </c:ser>
        <c:ser>
          <c:idx val="4"/>
          <c:order val="4"/>
          <c:tx>
            <c:v>eher schlecht</c:v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'ABI-Zufriedenheit'!$D$37:$L$37</c:f>
              <c:strCache>
                <c:ptCount val="9"/>
                <c:pt idx="0">
                  <c:v>Professoren/ MA</c:v>
                </c:pt>
                <c:pt idx="1">
                  <c:v>Informationstag</c:v>
                </c:pt>
                <c:pt idx="2">
                  <c:v>Studierende der FH</c:v>
                </c:pt>
                <c:pt idx="3">
                  <c:v>Fachschaft</c:v>
                </c:pt>
                <c:pt idx="4">
                  <c:v>Absolventen der FH</c:v>
                </c:pt>
                <c:pt idx="5">
                  <c:v>Informationsmaterial</c:v>
                </c:pt>
                <c:pt idx="6">
                  <c:v>Internetauftritt</c:v>
                </c:pt>
                <c:pt idx="7">
                  <c:v>Studienfachberatung in den Fachbereichen</c:v>
                </c:pt>
                <c:pt idx="8">
                  <c:v>Zentrale Studienberatung</c:v>
                </c:pt>
              </c:strCache>
            </c:strRef>
          </c:cat>
          <c:val>
            <c:numRef>
              <c:f>'ABI-Zufriedenheit'!$D$42:$L$42</c:f>
              <c:numCache>
                <c:formatCode>0.00%</c:formatCode>
                <c:ptCount val="9"/>
                <c:pt idx="0">
                  <c:v>1.20481927710843E-2</c:v>
                </c:pt>
                <c:pt idx="1">
                  <c:v>3.2000000000000001E-2</c:v>
                </c:pt>
                <c:pt idx="2">
                  <c:v>3.3707865168539297E-2</c:v>
                </c:pt>
                <c:pt idx="3">
                  <c:v>5.0847457627118703E-2</c:v>
                </c:pt>
                <c:pt idx="4">
                  <c:v>1.63934426229508E-2</c:v>
                </c:pt>
                <c:pt idx="5">
                  <c:v>4.0322580645161303E-2</c:v>
                </c:pt>
                <c:pt idx="6">
                  <c:v>5.0847457627118703E-2</c:v>
                </c:pt>
                <c:pt idx="7">
                  <c:v>1.63934426229508E-2</c:v>
                </c:pt>
                <c:pt idx="8">
                  <c:v>8.6956521739130405E-2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CB9-4404-8B9C-8DDAABD9512A}"/>
            </c:ext>
          </c:extLst>
        </c:ser>
        <c:ser>
          <c:idx val="5"/>
          <c:order val="5"/>
          <c:tx>
            <c:v>schlecht</c:v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'ABI-Zufriedenheit'!$D$37:$L$37</c:f>
              <c:strCache>
                <c:ptCount val="9"/>
                <c:pt idx="0">
                  <c:v>Professoren/ MA</c:v>
                </c:pt>
                <c:pt idx="1">
                  <c:v>Informationstag</c:v>
                </c:pt>
                <c:pt idx="2">
                  <c:v>Studierende der FH</c:v>
                </c:pt>
                <c:pt idx="3">
                  <c:v>Fachschaft</c:v>
                </c:pt>
                <c:pt idx="4">
                  <c:v>Absolventen der FH</c:v>
                </c:pt>
                <c:pt idx="5">
                  <c:v>Informationsmaterial</c:v>
                </c:pt>
                <c:pt idx="6">
                  <c:v>Internetauftritt</c:v>
                </c:pt>
                <c:pt idx="7">
                  <c:v>Studienfachberatung in den Fachbereichen</c:v>
                </c:pt>
                <c:pt idx="8">
                  <c:v>Zentrale Studienberatung</c:v>
                </c:pt>
              </c:strCache>
            </c:strRef>
          </c:cat>
          <c:val>
            <c:numRef>
              <c:f>'ABI-Zufriedenheit'!$D$43:$L$43</c:f>
              <c:numCache>
                <c:formatCode>0.00%</c:formatCode>
                <c:ptCount val="9"/>
                <c:pt idx="0">
                  <c:v>0</c:v>
                </c:pt>
                <c:pt idx="1">
                  <c:v>0</c:v>
                </c:pt>
                <c:pt idx="2">
                  <c:v>1.1235955056179799E-2</c:v>
                </c:pt>
                <c:pt idx="3">
                  <c:v>0</c:v>
                </c:pt>
                <c:pt idx="4">
                  <c:v>0</c:v>
                </c:pt>
                <c:pt idx="5">
                  <c:v>2.4193548387096801E-2</c:v>
                </c:pt>
                <c:pt idx="6">
                  <c:v>1.6949152542372899E-2</c:v>
                </c:pt>
                <c:pt idx="7">
                  <c:v>0</c:v>
                </c:pt>
                <c:pt idx="8">
                  <c:v>1.4492753623188401E-2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CB9-4404-8B9C-8DDAABD9512A}"/>
            </c:ext>
          </c:extLst>
        </c:ser>
        <c:ser>
          <c:idx val="6"/>
          <c:order val="6"/>
          <c:tx>
            <c:v>sehr schlecht</c:v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'ABI-Zufriedenheit'!$D$37:$L$37</c:f>
              <c:strCache>
                <c:ptCount val="9"/>
                <c:pt idx="0">
                  <c:v>Professoren/ MA</c:v>
                </c:pt>
                <c:pt idx="1">
                  <c:v>Informationstag</c:v>
                </c:pt>
                <c:pt idx="2">
                  <c:v>Studierende der FH</c:v>
                </c:pt>
                <c:pt idx="3">
                  <c:v>Fachschaft</c:v>
                </c:pt>
                <c:pt idx="4">
                  <c:v>Absolventen der FH</c:v>
                </c:pt>
                <c:pt idx="5">
                  <c:v>Informationsmaterial</c:v>
                </c:pt>
                <c:pt idx="6">
                  <c:v>Internetauftritt</c:v>
                </c:pt>
                <c:pt idx="7">
                  <c:v>Studienfachberatung in den Fachbereichen</c:v>
                </c:pt>
                <c:pt idx="8">
                  <c:v>Zentrale Studienberatung</c:v>
                </c:pt>
              </c:strCache>
            </c:strRef>
          </c:cat>
          <c:val>
            <c:numRef>
              <c:f>'ABI-Zufriedenheit'!$D$44:$L$44</c:f>
              <c:numCache>
                <c:formatCode>0.00%</c:formatCode>
                <c:ptCount val="9"/>
                <c:pt idx="0">
                  <c:v>0</c:v>
                </c:pt>
                <c:pt idx="1">
                  <c:v>0</c:v>
                </c:pt>
                <c:pt idx="2">
                  <c:v>1.1235955056179799E-2</c:v>
                </c:pt>
                <c:pt idx="3">
                  <c:v>1.6949152542372899E-2</c:v>
                </c:pt>
                <c:pt idx="4">
                  <c:v>3.2786885245901599E-2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1.4492753623188401E-2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CB9-4404-8B9C-8DDAABD951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864487664"/>
        <c:axId val="-1864491472"/>
      </c:barChart>
      <c:catAx>
        <c:axId val="-18644876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1864491472"/>
        <c:crosses val="autoZero"/>
        <c:auto val="1"/>
        <c:lblAlgn val="ctr"/>
        <c:lblOffset val="100"/>
        <c:noMultiLvlLbl val="0"/>
      </c:catAx>
      <c:valAx>
        <c:axId val="-18644914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1864487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Probanden!$I$34</c:f>
              <c:strCache>
                <c:ptCount val="1"/>
                <c:pt idx="0">
                  <c:v>Geschlecht</c:v>
                </c:pt>
              </c:strCache>
            </c:strRef>
          </c:tx>
          <c:dPt>
            <c:idx val="1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6362-43B9-A21D-DCFAA5E8230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1">
                    <a:solidFill>
                      <a:schemeClr val="tx2"/>
                    </a:solidFill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eparator>
</c:separator>
            <c:showLeaderLines val="1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Probanden!$J$36:$J$37</c:f>
              <c:strCache>
                <c:ptCount val="2"/>
                <c:pt idx="0">
                  <c:v>Männlich</c:v>
                </c:pt>
                <c:pt idx="1">
                  <c:v>Weiblich</c:v>
                </c:pt>
              </c:strCache>
            </c:strRef>
          </c:cat>
          <c:val>
            <c:numRef>
              <c:f>Probanden!$K$36:$K$37</c:f>
              <c:numCache>
                <c:formatCode>General</c:formatCode>
                <c:ptCount val="2"/>
                <c:pt idx="0">
                  <c:v>93</c:v>
                </c:pt>
                <c:pt idx="1">
                  <c:v>118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362-43B9-A21D-DCFAA5E823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b"/>
      <c:layout/>
      <c:overlay val="0"/>
      <c:txPr>
        <a:bodyPr/>
        <a:lstStyle/>
        <a:p>
          <a:pPr rtl="0">
            <a:defRPr sz="1400"/>
          </a:pPr>
          <a:endParaRPr lang="de-DE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15331924771043001"/>
          <c:y val="2.7777777777777801E-2"/>
        </c:manualLayout>
      </c:layout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'Zufriedenheit FH Material'!$B$14</c:f>
              <c:strCache>
                <c:ptCount val="1"/>
                <c:pt idx="0">
                  <c:v>Bewertung der Informationsquellen der FH Münster</c:v>
                </c:pt>
              </c:strCache>
            </c:strRef>
          </c:tx>
          <c:invertIfNegative val="0"/>
          <c:dPt>
            <c:idx val="3"/>
            <c:invertIfNegative val="0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631A-44C2-ACE2-BEDEC65E2F53}"/>
              </c:ext>
            </c:extLst>
          </c:dPt>
          <c:dPt>
            <c:idx val="4"/>
            <c:invertIfNegative val="0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631A-44C2-ACE2-BEDEC65E2F53}"/>
              </c:ext>
            </c:extLst>
          </c:dPt>
          <c:dPt>
            <c:idx val="5"/>
            <c:invertIfNegative val="0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50800" dist="50800" dir="5400000" algn="ctr" rotWithShape="0">
                  <a:schemeClr val="accent2">
                    <a:lumMod val="60000"/>
                    <a:lumOff val="40000"/>
                  </a:scheme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31A-44C2-ACE2-BEDEC65E2F53}"/>
              </c:ext>
            </c:extLst>
          </c:dPt>
          <c:dPt>
            <c:idx val="6"/>
            <c:invertIfNegative val="0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7-631A-44C2-ACE2-BEDEC65E2F53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6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9-631A-44C2-ACE2-BEDEC65E2F53}"/>
              </c:ext>
            </c:extLst>
          </c:dPt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50" b="1">
                    <a:solidFill>
                      <a:schemeClr val="tx2"/>
                    </a:solidFill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'Zufriedenheit FH Material'!$W$17:$AD$17</c:f>
              <c:strCache>
                <c:ptCount val="8"/>
                <c:pt idx="0">
                  <c:v>sehr gut</c:v>
                </c:pt>
                <c:pt idx="1">
                  <c:v>gut</c:v>
                </c:pt>
                <c:pt idx="2">
                  <c:v>eher gut</c:v>
                </c:pt>
                <c:pt idx="3">
                  <c:v>mittelmäßig</c:v>
                </c:pt>
                <c:pt idx="4">
                  <c:v>eher schlecht</c:v>
                </c:pt>
                <c:pt idx="5">
                  <c:v>schlecht</c:v>
                </c:pt>
                <c:pt idx="6">
                  <c:v>sehr schlecht</c:v>
                </c:pt>
                <c:pt idx="7">
                  <c:v>K.A.</c:v>
                </c:pt>
              </c:strCache>
            </c:strRef>
          </c:cat>
          <c:val>
            <c:numRef>
              <c:f>'Zufriedenheit FH Material'!$W$29:$AD$29</c:f>
              <c:numCache>
                <c:formatCode>0.00%</c:formatCode>
                <c:ptCount val="8"/>
                <c:pt idx="0">
                  <c:v>0.116315789473684</c:v>
                </c:pt>
                <c:pt idx="1">
                  <c:v>0.21105263157894699</c:v>
                </c:pt>
                <c:pt idx="2">
                  <c:v>0.14526315789473701</c:v>
                </c:pt>
                <c:pt idx="3">
                  <c:v>6.4210526315789496E-2</c:v>
                </c:pt>
                <c:pt idx="4">
                  <c:v>2.4210526315789498E-2</c:v>
                </c:pt>
                <c:pt idx="5">
                  <c:v>9.4736842105263303E-3</c:v>
                </c:pt>
                <c:pt idx="6">
                  <c:v>3.6842105263157898E-3</c:v>
                </c:pt>
                <c:pt idx="7" formatCode="0%">
                  <c:v>0.43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31A-44C2-ACE2-BEDEC65E2F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903446224"/>
        <c:axId val="-1903451664"/>
      </c:barChart>
      <c:catAx>
        <c:axId val="-19034462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1903451664"/>
        <c:crosses val="autoZero"/>
        <c:auto val="1"/>
        <c:lblAlgn val="ctr"/>
        <c:lblOffset val="100"/>
        <c:noMultiLvlLbl val="0"/>
      </c:catAx>
      <c:valAx>
        <c:axId val="-1903451664"/>
        <c:scaling>
          <c:orientation val="minMax"/>
        </c:scaling>
        <c:delete val="0"/>
        <c:axPos val="l"/>
        <c:majorGridlines/>
        <c:numFmt formatCode="0%" sourceLinked="0"/>
        <c:majorTickMark val="out"/>
        <c:minorTickMark val="none"/>
        <c:tickLblPos val="nextTo"/>
        <c:crossAx val="-190344622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Zusammenhang</a:t>
            </a:r>
            <a:r>
              <a:rPr lang="en-US" baseline="0"/>
              <a:t> Wohnort Studienort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WohnortFH!$J$7</c:f>
              <c:strCache>
                <c:ptCount val="1"/>
                <c:pt idx="0">
                  <c:v>Nein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WohnortFH!$I$8:$I$14</c:f>
              <c:strCache>
                <c:ptCount val="7"/>
                <c:pt idx="0">
                  <c:v>sehr wichtig</c:v>
                </c:pt>
                <c:pt idx="1">
                  <c:v>wichtig</c:v>
                </c:pt>
                <c:pt idx="2">
                  <c:v>eher wichtig</c:v>
                </c:pt>
                <c:pt idx="3">
                  <c:v>mittelmäßig</c:v>
                </c:pt>
                <c:pt idx="4">
                  <c:v>eher unwichtig</c:v>
                </c:pt>
                <c:pt idx="5">
                  <c:v>unwichtig</c:v>
                </c:pt>
                <c:pt idx="6">
                  <c:v>sehr unwichtig</c:v>
                </c:pt>
              </c:strCache>
            </c:strRef>
          </c:cat>
          <c:val>
            <c:numRef>
              <c:f>WohnortFH!$J$8:$J$14</c:f>
              <c:numCache>
                <c:formatCode>0.00</c:formatCode>
                <c:ptCount val="7"/>
                <c:pt idx="0">
                  <c:v>16.666666666666661</c:v>
                </c:pt>
                <c:pt idx="1">
                  <c:v>17.857142857142851</c:v>
                </c:pt>
                <c:pt idx="2">
                  <c:v>24.40476190476188</c:v>
                </c:pt>
                <c:pt idx="3">
                  <c:v>17.26190476190477</c:v>
                </c:pt>
                <c:pt idx="4">
                  <c:v>8.3333333333333321</c:v>
                </c:pt>
                <c:pt idx="5">
                  <c:v>7.1428571428571406</c:v>
                </c:pt>
                <c:pt idx="6">
                  <c:v>8.3333333333333321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F1-4E4B-A0F8-8CA52D0B2570}"/>
            </c:ext>
          </c:extLst>
        </c:ser>
        <c:ser>
          <c:idx val="1"/>
          <c:order val="1"/>
          <c:tx>
            <c:strRef>
              <c:f>WohnortFH!$K$7</c:f>
              <c:strCache>
                <c:ptCount val="1"/>
                <c:pt idx="0">
                  <c:v>Ja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WohnortFH!$I$8:$I$14</c:f>
              <c:strCache>
                <c:ptCount val="7"/>
                <c:pt idx="0">
                  <c:v>sehr wichtig</c:v>
                </c:pt>
                <c:pt idx="1">
                  <c:v>wichtig</c:v>
                </c:pt>
                <c:pt idx="2">
                  <c:v>eher wichtig</c:v>
                </c:pt>
                <c:pt idx="3">
                  <c:v>mittelmäßig</c:v>
                </c:pt>
                <c:pt idx="4">
                  <c:v>eher unwichtig</c:v>
                </c:pt>
                <c:pt idx="5">
                  <c:v>unwichtig</c:v>
                </c:pt>
                <c:pt idx="6">
                  <c:v>sehr unwichtig</c:v>
                </c:pt>
              </c:strCache>
            </c:strRef>
          </c:cat>
          <c:val>
            <c:numRef>
              <c:f>WohnortFH!$K$8:$K$14</c:f>
              <c:numCache>
                <c:formatCode>0.00</c:formatCode>
                <c:ptCount val="7"/>
                <c:pt idx="0">
                  <c:v>25.806451612903221</c:v>
                </c:pt>
                <c:pt idx="1">
                  <c:v>16.12903225806452</c:v>
                </c:pt>
                <c:pt idx="2">
                  <c:v>12.90322580645161</c:v>
                </c:pt>
                <c:pt idx="3">
                  <c:v>12.90322580645161</c:v>
                </c:pt>
                <c:pt idx="4">
                  <c:v>16.12903225806452</c:v>
                </c:pt>
                <c:pt idx="5">
                  <c:v>3.225806451612903</c:v>
                </c:pt>
                <c:pt idx="6">
                  <c:v>12.90322580645161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8F1-4E4B-A0F8-8CA52D0B25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903448400"/>
        <c:axId val="-1903441328"/>
      </c:barChart>
      <c:catAx>
        <c:axId val="-19034484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Ausprägung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1903441328"/>
        <c:crosses val="autoZero"/>
        <c:auto val="1"/>
        <c:lblAlgn val="ctr"/>
        <c:lblOffset val="100"/>
        <c:noMultiLvlLbl val="0"/>
      </c:catAx>
      <c:valAx>
        <c:axId val="-1903441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Relativer Anteil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19034484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0928258967629"/>
          <c:y val="3.7037037037037E-2"/>
          <c:w val="0.75201500122910603"/>
          <c:h val="0.790818022747155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Tabelle5!$I$16</c:f>
              <c:strCache>
                <c:ptCount val="1"/>
                <c:pt idx="0">
                  <c:v>Universität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Tabelle5!$J$15:$M$15</c:f>
              <c:strCache>
                <c:ptCount val="4"/>
                <c:pt idx="0">
                  <c:v>Allg. Hochschulreife</c:v>
                </c:pt>
                <c:pt idx="1">
                  <c:v>Fachgeb. Hochschulreife</c:v>
                </c:pt>
                <c:pt idx="2">
                  <c:v>Fachhochschulreife</c:v>
                </c:pt>
                <c:pt idx="3">
                  <c:v>Sonstige</c:v>
                </c:pt>
              </c:strCache>
            </c:strRef>
          </c:cat>
          <c:val>
            <c:numRef>
              <c:f>Tabelle5!$J$16:$M$16</c:f>
              <c:numCache>
                <c:formatCode>0.00</c:formatCode>
                <c:ptCount val="4"/>
                <c:pt idx="0">
                  <c:v>18.543046357615889</c:v>
                </c:pt>
                <c:pt idx="1">
                  <c:v>14.285714285714301</c:v>
                </c:pt>
                <c:pt idx="2">
                  <c:v>9.7560975609756095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63-4909-8BE3-42335C8DD37F}"/>
            </c:ext>
          </c:extLst>
        </c:ser>
        <c:ser>
          <c:idx val="1"/>
          <c:order val="1"/>
          <c:tx>
            <c:strRef>
              <c:f>Tabelle5!$I$17</c:f>
              <c:strCache>
                <c:ptCount val="1"/>
                <c:pt idx="0">
                  <c:v>Fachhochschule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Tabelle5!$J$15:$M$15</c:f>
              <c:strCache>
                <c:ptCount val="4"/>
                <c:pt idx="0">
                  <c:v>Allg. Hochschulreife</c:v>
                </c:pt>
                <c:pt idx="1">
                  <c:v>Fachgeb. Hochschulreife</c:v>
                </c:pt>
                <c:pt idx="2">
                  <c:v>Fachhochschulreife</c:v>
                </c:pt>
                <c:pt idx="3">
                  <c:v>Sonstige</c:v>
                </c:pt>
              </c:strCache>
            </c:strRef>
          </c:cat>
          <c:val>
            <c:numRef>
              <c:f>Tabelle5!$J$17:$M$17</c:f>
              <c:numCache>
                <c:formatCode>0.00</c:formatCode>
                <c:ptCount val="4"/>
                <c:pt idx="0">
                  <c:v>31.125827814569529</c:v>
                </c:pt>
                <c:pt idx="1">
                  <c:v>71.428571428571317</c:v>
                </c:pt>
                <c:pt idx="2">
                  <c:v>65.853658536585144</c:v>
                </c:pt>
                <c:pt idx="3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763-4909-8BE3-42335C8DD37F}"/>
            </c:ext>
          </c:extLst>
        </c:ser>
        <c:ser>
          <c:idx val="2"/>
          <c:order val="2"/>
          <c:tx>
            <c:strRef>
              <c:f>Tabelle5!$I$18</c:f>
              <c:strCache>
                <c:ptCount val="1"/>
                <c:pt idx="0">
                  <c:v>Keine Präferenz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Tabelle5!$J$15:$M$15</c:f>
              <c:strCache>
                <c:ptCount val="4"/>
                <c:pt idx="0">
                  <c:v>Allg. Hochschulreife</c:v>
                </c:pt>
                <c:pt idx="1">
                  <c:v>Fachgeb. Hochschulreife</c:v>
                </c:pt>
                <c:pt idx="2">
                  <c:v>Fachhochschulreife</c:v>
                </c:pt>
                <c:pt idx="3">
                  <c:v>Sonstige</c:v>
                </c:pt>
              </c:strCache>
            </c:strRef>
          </c:cat>
          <c:val>
            <c:numRef>
              <c:f>Tabelle5!$J$18:$M$18</c:f>
              <c:numCache>
                <c:formatCode>0.00</c:formatCode>
                <c:ptCount val="4"/>
                <c:pt idx="0">
                  <c:v>50.331125827814553</c:v>
                </c:pt>
                <c:pt idx="1">
                  <c:v>14.285714285714301</c:v>
                </c:pt>
                <c:pt idx="2">
                  <c:v>24.390243902439021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763-4909-8BE3-42335C8DD3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903443504"/>
        <c:axId val="-1903440240"/>
      </c:barChart>
      <c:catAx>
        <c:axId val="-1903443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1903440240"/>
        <c:crosses val="autoZero"/>
        <c:auto val="1"/>
        <c:lblAlgn val="ctr"/>
        <c:lblOffset val="100"/>
        <c:noMultiLvlLbl val="0"/>
      </c:catAx>
      <c:valAx>
        <c:axId val="-1903440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1903443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045393019003601"/>
          <c:y val="0.29727951062271701"/>
          <c:w val="0.14728559175974301"/>
          <c:h val="0.234376640419947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Erstkontakt!$K$25</c:f>
              <c:strCache>
                <c:ptCount val="1"/>
                <c:pt idx="0">
                  <c:v>Erstkontakt mit dem Hochschultag</c:v>
                </c:pt>
              </c:strCache>
            </c:strRef>
          </c:tx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B9A2-4A5F-9297-E2D731C7ACB0}"/>
                </c:ext>
                <c:ext xmlns:c15="http://schemas.microsoft.com/office/drawing/2012/chart" uri="{CE6537A1-D6FC-4f65-9D91-7224C49458BB}"/>
              </c:extLst>
            </c:dLbl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B9A2-4A5F-9297-E2D731C7ACB0}"/>
                </c:ext>
                <c:ext xmlns:c15="http://schemas.microsoft.com/office/drawing/2012/chart" uri="{CE6537A1-D6FC-4f65-9D91-7224C49458BB}"/>
              </c:extLst>
            </c:dLbl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B9A2-4A5F-9297-E2D731C7ACB0}"/>
                </c:ext>
                <c:ext xmlns:c15="http://schemas.microsoft.com/office/drawing/2012/chart" uri="{CE6537A1-D6FC-4f65-9D91-7224C49458BB}"/>
              </c:extLst>
            </c:dLbl>
            <c:dLbl>
              <c:idx val="3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B9A2-4A5F-9297-E2D731C7ACB0}"/>
                </c:ext>
                <c:ext xmlns:c15="http://schemas.microsoft.com/office/drawing/2012/chart" uri="{CE6537A1-D6FC-4f65-9D91-7224C49458BB}"/>
              </c:extLst>
            </c:dLbl>
            <c:dLbl>
              <c:idx val="4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B9A2-4A5F-9297-E2D731C7ACB0}"/>
                </c:ext>
                <c:ext xmlns:c15="http://schemas.microsoft.com/office/drawing/2012/chart" uri="{CE6537A1-D6FC-4f65-9D91-7224C49458BB}"/>
              </c:extLst>
            </c:dLbl>
            <c:dLbl>
              <c:idx val="5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B9A2-4A5F-9297-E2D731C7ACB0}"/>
                </c:ext>
                <c:ext xmlns:c15="http://schemas.microsoft.com/office/drawing/2012/chart" uri="{CE6537A1-D6FC-4f65-9D91-7224C49458BB}"/>
              </c:extLst>
            </c:dLbl>
            <c:dLbl>
              <c:idx val="6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B9A2-4A5F-9297-E2D731C7ACB0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tx2"/>
                    </a:solidFill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Erstkontakt!$L$17:$L$23</c:f>
              <c:strCache>
                <c:ptCount val="7"/>
                <c:pt idx="0">
                  <c:v>Informationen in Schule</c:v>
                </c:pt>
                <c:pt idx="1">
                  <c:v>Internet</c:v>
                </c:pt>
                <c:pt idx="2">
                  <c:v>Freunde / Bekannte / Verwandte</c:v>
                </c:pt>
                <c:pt idx="3">
                  <c:v>Studierende der FH</c:v>
                </c:pt>
                <c:pt idx="4">
                  <c:v>Sonstiges</c:v>
                </c:pt>
                <c:pt idx="5">
                  <c:v>Presseberichte</c:v>
                </c:pt>
                <c:pt idx="6">
                  <c:v>BIZ</c:v>
                </c:pt>
              </c:strCache>
            </c:strRef>
          </c:cat>
          <c:val>
            <c:numRef>
              <c:f>Erstkontakt!$O$17:$O$23</c:f>
              <c:numCache>
                <c:formatCode>0.0%</c:formatCode>
                <c:ptCount val="7"/>
                <c:pt idx="0">
                  <c:v>0.78200000000000003</c:v>
                </c:pt>
                <c:pt idx="1">
                  <c:v>0.156</c:v>
                </c:pt>
                <c:pt idx="2">
                  <c:v>0.156</c:v>
                </c:pt>
                <c:pt idx="3">
                  <c:v>3.7999999999999999E-2</c:v>
                </c:pt>
                <c:pt idx="4">
                  <c:v>2.4E-2</c:v>
                </c:pt>
                <c:pt idx="5">
                  <c:v>8.9999999999999993E-3</c:v>
                </c:pt>
                <c:pt idx="6">
                  <c:v>5.0000000000000001E-3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B9A2-4A5F-9297-E2D731C7AC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903448944"/>
        <c:axId val="-1903447856"/>
      </c:barChart>
      <c:catAx>
        <c:axId val="-190344894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1903447856"/>
        <c:crosses val="autoZero"/>
        <c:auto val="1"/>
        <c:lblAlgn val="ctr"/>
        <c:lblOffset val="100"/>
        <c:noMultiLvlLbl val="0"/>
      </c:catAx>
      <c:valAx>
        <c:axId val="-1903447856"/>
        <c:scaling>
          <c:orientation val="minMax"/>
        </c:scaling>
        <c:delete val="0"/>
        <c:axPos val="l"/>
        <c:majorGridlines/>
        <c:numFmt formatCode="0.0%" sourceLinked="1"/>
        <c:majorTickMark val="out"/>
        <c:minorTickMark val="none"/>
        <c:tickLblPos val="nextTo"/>
        <c:crossAx val="-190344894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1"/>
          <c:order val="0"/>
          <c:tx>
            <c:strRef>
              <c:f>'Informationsquellen männlich'!$C$77</c:f>
              <c:strCache>
                <c:ptCount val="1"/>
                <c:pt idx="0">
                  <c:v>sehr stark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tx2"/>
                    </a:solidFill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'Informationsquellen männlich'!$D$75:$T$76</c:f>
              <c:strCache>
                <c:ptCount val="17"/>
                <c:pt idx="0">
                  <c:v>Zentrale Studienberatung</c:v>
                </c:pt>
                <c:pt idx="1">
                  <c:v>Radio</c:v>
                </c:pt>
                <c:pt idx="2">
                  <c:v>Absolventen der FH</c:v>
                </c:pt>
                <c:pt idx="3">
                  <c:v>Fachschaft</c:v>
                </c:pt>
                <c:pt idx="4">
                  <c:v>Einstieg-Messe</c:v>
                </c:pt>
                <c:pt idx="5">
                  <c:v>Internetforen</c:v>
                </c:pt>
                <c:pt idx="6">
                  <c:v>Studienfachberatung</c:v>
                </c:pt>
                <c:pt idx="7">
                  <c:v>Berufsberatung AfA</c:v>
                </c:pt>
                <c:pt idx="8">
                  <c:v>Professoren / MA</c:v>
                </c:pt>
                <c:pt idx="9">
                  <c:v>Presseberichte</c:v>
                </c:pt>
                <c:pt idx="10">
                  <c:v>Studierende der FH</c:v>
                </c:pt>
                <c:pt idx="11">
                  <c:v>Rankings</c:v>
                </c:pt>
                <c:pt idx="12">
                  <c:v>Infoseiten im Internet außer FH-HP</c:v>
                </c:pt>
                <c:pt idx="13">
                  <c:v>Beratung in Schule</c:v>
                </c:pt>
                <c:pt idx="14">
                  <c:v>Freunde, Bekannte, Verwandte</c:v>
                </c:pt>
                <c:pt idx="15">
                  <c:v>Internetauftritt</c:v>
                </c:pt>
                <c:pt idx="16">
                  <c:v>Informationsmaterial</c:v>
                </c:pt>
              </c:strCache>
            </c:strRef>
          </c:cat>
          <c:val>
            <c:numRef>
              <c:f>'Informationsquellen männlich'!$D$77:$T$77</c:f>
              <c:numCache>
                <c:formatCode>General</c:formatCode>
                <c:ptCount val="17"/>
                <c:pt idx="0">
                  <c:v>2.2000000000000002</c:v>
                </c:pt>
                <c:pt idx="1">
                  <c:v>1.1000000000000001</c:v>
                </c:pt>
                <c:pt idx="2">
                  <c:v>2.2000000000000002</c:v>
                </c:pt>
                <c:pt idx="3">
                  <c:v>1.1000000000000001</c:v>
                </c:pt>
                <c:pt idx="4">
                  <c:v>2.2000000000000002</c:v>
                </c:pt>
                <c:pt idx="5">
                  <c:v>2.2000000000000002</c:v>
                </c:pt>
                <c:pt idx="6">
                  <c:v>2.2000000000000002</c:v>
                </c:pt>
                <c:pt idx="7">
                  <c:v>5.4</c:v>
                </c:pt>
                <c:pt idx="8">
                  <c:v>5.4</c:v>
                </c:pt>
                <c:pt idx="9">
                  <c:v>3.2</c:v>
                </c:pt>
                <c:pt idx="10">
                  <c:v>14</c:v>
                </c:pt>
                <c:pt idx="11">
                  <c:v>11.8</c:v>
                </c:pt>
                <c:pt idx="12">
                  <c:v>2.2000000000000002</c:v>
                </c:pt>
                <c:pt idx="13">
                  <c:v>7.5</c:v>
                </c:pt>
                <c:pt idx="14">
                  <c:v>17.2</c:v>
                </c:pt>
                <c:pt idx="15">
                  <c:v>17.2</c:v>
                </c:pt>
                <c:pt idx="16">
                  <c:v>16.100000000000001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3C-42FD-BA3B-C710E326B36D}"/>
            </c:ext>
          </c:extLst>
        </c:ser>
        <c:ser>
          <c:idx val="2"/>
          <c:order val="1"/>
          <c:tx>
            <c:strRef>
              <c:f>'Informationsquellen männlich'!$C$78</c:f>
              <c:strCache>
                <c:ptCount val="1"/>
                <c:pt idx="0">
                  <c:v>stark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tx2"/>
                    </a:solidFill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'Informationsquellen männlich'!$D$75:$T$76</c:f>
              <c:strCache>
                <c:ptCount val="17"/>
                <c:pt idx="0">
                  <c:v>Zentrale Studienberatung</c:v>
                </c:pt>
                <c:pt idx="1">
                  <c:v>Radio</c:v>
                </c:pt>
                <c:pt idx="2">
                  <c:v>Absolventen der FH</c:v>
                </c:pt>
                <c:pt idx="3">
                  <c:v>Fachschaft</c:v>
                </c:pt>
                <c:pt idx="4">
                  <c:v>Einstieg-Messe</c:v>
                </c:pt>
                <c:pt idx="5">
                  <c:v>Internetforen</c:v>
                </c:pt>
                <c:pt idx="6">
                  <c:v>Studienfachberatung</c:v>
                </c:pt>
                <c:pt idx="7">
                  <c:v>Berufsberatung AfA</c:v>
                </c:pt>
                <c:pt idx="8">
                  <c:v>Professoren / MA</c:v>
                </c:pt>
                <c:pt idx="9">
                  <c:v>Presseberichte</c:v>
                </c:pt>
                <c:pt idx="10">
                  <c:v>Studierende der FH</c:v>
                </c:pt>
                <c:pt idx="11">
                  <c:v>Rankings</c:v>
                </c:pt>
                <c:pt idx="12">
                  <c:v>Infoseiten im Internet außer FH-HP</c:v>
                </c:pt>
                <c:pt idx="13">
                  <c:v>Beratung in Schule</c:v>
                </c:pt>
                <c:pt idx="14">
                  <c:v>Freunde, Bekannte, Verwandte</c:v>
                </c:pt>
                <c:pt idx="15">
                  <c:v>Internetauftritt</c:v>
                </c:pt>
                <c:pt idx="16">
                  <c:v>Informationsmaterial</c:v>
                </c:pt>
              </c:strCache>
            </c:strRef>
          </c:cat>
          <c:val>
            <c:numRef>
              <c:f>'Informationsquellen männlich'!$D$78:$T$78</c:f>
              <c:numCache>
                <c:formatCode>General</c:formatCode>
                <c:ptCount val="17"/>
                <c:pt idx="0">
                  <c:v>3.2</c:v>
                </c:pt>
                <c:pt idx="1">
                  <c:v>6.5</c:v>
                </c:pt>
                <c:pt idx="2">
                  <c:v>5.4</c:v>
                </c:pt>
                <c:pt idx="3">
                  <c:v>4.3</c:v>
                </c:pt>
                <c:pt idx="4">
                  <c:v>6.5</c:v>
                </c:pt>
                <c:pt idx="5">
                  <c:v>5.4</c:v>
                </c:pt>
                <c:pt idx="6">
                  <c:v>5.4</c:v>
                </c:pt>
                <c:pt idx="7">
                  <c:v>12.9</c:v>
                </c:pt>
                <c:pt idx="8">
                  <c:v>6.5</c:v>
                </c:pt>
                <c:pt idx="9">
                  <c:v>8.6</c:v>
                </c:pt>
                <c:pt idx="10">
                  <c:v>10.8</c:v>
                </c:pt>
                <c:pt idx="11">
                  <c:v>10.8</c:v>
                </c:pt>
                <c:pt idx="12">
                  <c:v>12.9</c:v>
                </c:pt>
                <c:pt idx="13">
                  <c:v>20.399999999999999</c:v>
                </c:pt>
                <c:pt idx="14">
                  <c:v>25.8</c:v>
                </c:pt>
                <c:pt idx="15">
                  <c:v>24.7</c:v>
                </c:pt>
                <c:pt idx="16">
                  <c:v>26.9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73C-42FD-BA3B-C710E326B36D}"/>
            </c:ext>
          </c:extLst>
        </c:ser>
        <c:ser>
          <c:idx val="3"/>
          <c:order val="2"/>
          <c:tx>
            <c:strRef>
              <c:f>'Informationsquellen männlich'!$C$79</c:f>
              <c:strCache>
                <c:ptCount val="1"/>
                <c:pt idx="0">
                  <c:v>eher stark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tx2"/>
                    </a:solidFill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'Informationsquellen männlich'!$D$75:$T$76</c:f>
              <c:strCache>
                <c:ptCount val="17"/>
                <c:pt idx="0">
                  <c:v>Zentrale Studienberatung</c:v>
                </c:pt>
                <c:pt idx="1">
                  <c:v>Radio</c:v>
                </c:pt>
                <c:pt idx="2">
                  <c:v>Absolventen der FH</c:v>
                </c:pt>
                <c:pt idx="3">
                  <c:v>Fachschaft</c:v>
                </c:pt>
                <c:pt idx="4">
                  <c:v>Einstieg-Messe</c:v>
                </c:pt>
                <c:pt idx="5">
                  <c:v>Internetforen</c:v>
                </c:pt>
                <c:pt idx="6">
                  <c:v>Studienfachberatung</c:v>
                </c:pt>
                <c:pt idx="7">
                  <c:v>Berufsberatung AfA</c:v>
                </c:pt>
                <c:pt idx="8">
                  <c:v>Professoren / MA</c:v>
                </c:pt>
                <c:pt idx="9">
                  <c:v>Presseberichte</c:v>
                </c:pt>
                <c:pt idx="10">
                  <c:v>Studierende der FH</c:v>
                </c:pt>
                <c:pt idx="11">
                  <c:v>Rankings</c:v>
                </c:pt>
                <c:pt idx="12">
                  <c:v>Infoseiten im Internet außer FH-HP</c:v>
                </c:pt>
                <c:pt idx="13">
                  <c:v>Beratung in Schule</c:v>
                </c:pt>
                <c:pt idx="14">
                  <c:v>Freunde, Bekannte, Verwandte</c:v>
                </c:pt>
                <c:pt idx="15">
                  <c:v>Internetauftritt</c:v>
                </c:pt>
                <c:pt idx="16">
                  <c:v>Informationsmaterial</c:v>
                </c:pt>
              </c:strCache>
            </c:strRef>
          </c:cat>
          <c:val>
            <c:numRef>
              <c:f>'Informationsquellen männlich'!$D$79:$T$79</c:f>
              <c:numCache>
                <c:formatCode>General</c:formatCode>
                <c:ptCount val="17"/>
                <c:pt idx="0">
                  <c:v>5.4</c:v>
                </c:pt>
                <c:pt idx="1">
                  <c:v>4.3</c:v>
                </c:pt>
                <c:pt idx="2">
                  <c:v>4.3</c:v>
                </c:pt>
                <c:pt idx="3">
                  <c:v>6.5</c:v>
                </c:pt>
                <c:pt idx="4">
                  <c:v>4.3</c:v>
                </c:pt>
                <c:pt idx="5">
                  <c:v>7.5</c:v>
                </c:pt>
                <c:pt idx="6">
                  <c:v>10.8</c:v>
                </c:pt>
                <c:pt idx="7">
                  <c:v>4.3</c:v>
                </c:pt>
                <c:pt idx="8">
                  <c:v>12.9</c:v>
                </c:pt>
                <c:pt idx="9">
                  <c:v>18.3</c:v>
                </c:pt>
                <c:pt idx="10">
                  <c:v>8.6</c:v>
                </c:pt>
                <c:pt idx="11">
                  <c:v>11.8</c:v>
                </c:pt>
                <c:pt idx="12">
                  <c:v>21.5</c:v>
                </c:pt>
                <c:pt idx="13">
                  <c:v>15.1</c:v>
                </c:pt>
                <c:pt idx="14">
                  <c:v>16.100000000000001</c:v>
                </c:pt>
                <c:pt idx="15">
                  <c:v>21.5</c:v>
                </c:pt>
                <c:pt idx="16">
                  <c:v>21.5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73C-42FD-BA3B-C710E326B36D}"/>
            </c:ext>
          </c:extLst>
        </c:ser>
        <c:ser>
          <c:idx val="4"/>
          <c:order val="3"/>
          <c:tx>
            <c:strRef>
              <c:f>'Informationsquellen männlich'!$C$80</c:f>
              <c:strCache>
                <c:ptCount val="1"/>
                <c:pt idx="0">
                  <c:v>mittelmäßig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tx2"/>
                    </a:solidFill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'Informationsquellen männlich'!$D$75:$T$76</c:f>
              <c:strCache>
                <c:ptCount val="17"/>
                <c:pt idx="0">
                  <c:v>Zentrale Studienberatung</c:v>
                </c:pt>
                <c:pt idx="1">
                  <c:v>Radio</c:v>
                </c:pt>
                <c:pt idx="2">
                  <c:v>Absolventen der FH</c:v>
                </c:pt>
                <c:pt idx="3">
                  <c:v>Fachschaft</c:v>
                </c:pt>
                <c:pt idx="4">
                  <c:v>Einstieg-Messe</c:v>
                </c:pt>
                <c:pt idx="5">
                  <c:v>Internetforen</c:v>
                </c:pt>
                <c:pt idx="6">
                  <c:v>Studienfachberatung</c:v>
                </c:pt>
                <c:pt idx="7">
                  <c:v>Berufsberatung AfA</c:v>
                </c:pt>
                <c:pt idx="8">
                  <c:v>Professoren / MA</c:v>
                </c:pt>
                <c:pt idx="9">
                  <c:v>Presseberichte</c:v>
                </c:pt>
                <c:pt idx="10">
                  <c:v>Studierende der FH</c:v>
                </c:pt>
                <c:pt idx="11">
                  <c:v>Rankings</c:v>
                </c:pt>
                <c:pt idx="12">
                  <c:v>Infoseiten im Internet außer FH-HP</c:v>
                </c:pt>
                <c:pt idx="13">
                  <c:v>Beratung in Schule</c:v>
                </c:pt>
                <c:pt idx="14">
                  <c:v>Freunde, Bekannte, Verwandte</c:v>
                </c:pt>
                <c:pt idx="15">
                  <c:v>Internetauftritt</c:v>
                </c:pt>
                <c:pt idx="16">
                  <c:v>Informationsmaterial</c:v>
                </c:pt>
              </c:strCache>
            </c:strRef>
          </c:cat>
          <c:val>
            <c:numRef>
              <c:f>'Informationsquellen männlich'!$D$80:$T$80</c:f>
              <c:numCache>
                <c:formatCode>General</c:formatCode>
                <c:ptCount val="17"/>
                <c:pt idx="0">
                  <c:v>11.8</c:v>
                </c:pt>
                <c:pt idx="1">
                  <c:v>12.9</c:v>
                </c:pt>
                <c:pt idx="2">
                  <c:v>7.5</c:v>
                </c:pt>
                <c:pt idx="3">
                  <c:v>7.5</c:v>
                </c:pt>
                <c:pt idx="4">
                  <c:v>7.5</c:v>
                </c:pt>
                <c:pt idx="5">
                  <c:v>14</c:v>
                </c:pt>
                <c:pt idx="6">
                  <c:v>14</c:v>
                </c:pt>
                <c:pt idx="7">
                  <c:v>8.6</c:v>
                </c:pt>
                <c:pt idx="8">
                  <c:v>4.3</c:v>
                </c:pt>
                <c:pt idx="9">
                  <c:v>14</c:v>
                </c:pt>
                <c:pt idx="10">
                  <c:v>15.1</c:v>
                </c:pt>
                <c:pt idx="11">
                  <c:v>6.5</c:v>
                </c:pt>
                <c:pt idx="12">
                  <c:v>7.5</c:v>
                </c:pt>
                <c:pt idx="13">
                  <c:v>11.8</c:v>
                </c:pt>
                <c:pt idx="14">
                  <c:v>12.9</c:v>
                </c:pt>
                <c:pt idx="15">
                  <c:v>8.6</c:v>
                </c:pt>
                <c:pt idx="16">
                  <c:v>11.8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73C-42FD-BA3B-C710E326B36D}"/>
            </c:ext>
          </c:extLst>
        </c:ser>
        <c:ser>
          <c:idx val="5"/>
          <c:order val="4"/>
          <c:tx>
            <c:strRef>
              <c:f>'Informationsquellen männlich'!$C$81</c:f>
              <c:strCache>
                <c:ptCount val="1"/>
                <c:pt idx="0">
                  <c:v>eher schwach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tx2"/>
                    </a:solidFill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'Informationsquellen männlich'!$D$75:$T$76</c:f>
              <c:strCache>
                <c:ptCount val="17"/>
                <c:pt idx="0">
                  <c:v>Zentrale Studienberatung</c:v>
                </c:pt>
                <c:pt idx="1">
                  <c:v>Radio</c:v>
                </c:pt>
                <c:pt idx="2">
                  <c:v>Absolventen der FH</c:v>
                </c:pt>
                <c:pt idx="3">
                  <c:v>Fachschaft</c:v>
                </c:pt>
                <c:pt idx="4">
                  <c:v>Einstieg-Messe</c:v>
                </c:pt>
                <c:pt idx="5">
                  <c:v>Internetforen</c:v>
                </c:pt>
                <c:pt idx="6">
                  <c:v>Studienfachberatung</c:v>
                </c:pt>
                <c:pt idx="7">
                  <c:v>Berufsberatung AfA</c:v>
                </c:pt>
                <c:pt idx="8">
                  <c:v>Professoren / MA</c:v>
                </c:pt>
                <c:pt idx="9">
                  <c:v>Presseberichte</c:v>
                </c:pt>
                <c:pt idx="10">
                  <c:v>Studierende der FH</c:v>
                </c:pt>
                <c:pt idx="11">
                  <c:v>Rankings</c:v>
                </c:pt>
                <c:pt idx="12">
                  <c:v>Infoseiten im Internet außer FH-HP</c:v>
                </c:pt>
                <c:pt idx="13">
                  <c:v>Beratung in Schule</c:v>
                </c:pt>
                <c:pt idx="14">
                  <c:v>Freunde, Bekannte, Verwandte</c:v>
                </c:pt>
                <c:pt idx="15">
                  <c:v>Internetauftritt</c:v>
                </c:pt>
                <c:pt idx="16">
                  <c:v>Informationsmaterial</c:v>
                </c:pt>
              </c:strCache>
            </c:strRef>
          </c:cat>
          <c:val>
            <c:numRef>
              <c:f>'Informationsquellen männlich'!$D$81:$T$81</c:f>
              <c:numCache>
                <c:formatCode>General</c:formatCode>
                <c:ptCount val="17"/>
                <c:pt idx="0">
                  <c:v>9.7000000000000011</c:v>
                </c:pt>
                <c:pt idx="1">
                  <c:v>14</c:v>
                </c:pt>
                <c:pt idx="2">
                  <c:v>9.7000000000000011</c:v>
                </c:pt>
                <c:pt idx="3">
                  <c:v>8.6</c:v>
                </c:pt>
                <c:pt idx="4">
                  <c:v>5.4</c:v>
                </c:pt>
                <c:pt idx="5">
                  <c:v>16.100000000000001</c:v>
                </c:pt>
                <c:pt idx="6">
                  <c:v>5.4</c:v>
                </c:pt>
                <c:pt idx="7">
                  <c:v>14</c:v>
                </c:pt>
                <c:pt idx="8">
                  <c:v>9.7000000000000011</c:v>
                </c:pt>
                <c:pt idx="9">
                  <c:v>10.8</c:v>
                </c:pt>
                <c:pt idx="10">
                  <c:v>6.5</c:v>
                </c:pt>
                <c:pt idx="11">
                  <c:v>9.7000000000000011</c:v>
                </c:pt>
                <c:pt idx="12">
                  <c:v>9.7000000000000011</c:v>
                </c:pt>
                <c:pt idx="13">
                  <c:v>14</c:v>
                </c:pt>
                <c:pt idx="14">
                  <c:v>11.8</c:v>
                </c:pt>
                <c:pt idx="15">
                  <c:v>2.2000000000000002</c:v>
                </c:pt>
                <c:pt idx="16">
                  <c:v>8.6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73C-42FD-BA3B-C710E326B36D}"/>
            </c:ext>
          </c:extLst>
        </c:ser>
        <c:ser>
          <c:idx val="6"/>
          <c:order val="5"/>
          <c:tx>
            <c:strRef>
              <c:f>'Informationsquellen männlich'!$C$82</c:f>
              <c:strCache>
                <c:ptCount val="1"/>
                <c:pt idx="0">
                  <c:v>schwach</c:v>
                </c:pt>
              </c:strCache>
            </c:strRef>
          </c:tx>
          <c:spPr>
            <a:solidFill>
              <a:srgbClr val="AAA8CE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tx2"/>
                    </a:solidFill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'Informationsquellen männlich'!$D$75:$T$76</c:f>
              <c:strCache>
                <c:ptCount val="17"/>
                <c:pt idx="0">
                  <c:v>Zentrale Studienberatung</c:v>
                </c:pt>
                <c:pt idx="1">
                  <c:v>Radio</c:v>
                </c:pt>
                <c:pt idx="2">
                  <c:v>Absolventen der FH</c:v>
                </c:pt>
                <c:pt idx="3">
                  <c:v>Fachschaft</c:v>
                </c:pt>
                <c:pt idx="4">
                  <c:v>Einstieg-Messe</c:v>
                </c:pt>
                <c:pt idx="5">
                  <c:v>Internetforen</c:v>
                </c:pt>
                <c:pt idx="6">
                  <c:v>Studienfachberatung</c:v>
                </c:pt>
                <c:pt idx="7">
                  <c:v>Berufsberatung AfA</c:v>
                </c:pt>
                <c:pt idx="8">
                  <c:v>Professoren / MA</c:v>
                </c:pt>
                <c:pt idx="9">
                  <c:v>Presseberichte</c:v>
                </c:pt>
                <c:pt idx="10">
                  <c:v>Studierende der FH</c:v>
                </c:pt>
                <c:pt idx="11">
                  <c:v>Rankings</c:v>
                </c:pt>
                <c:pt idx="12">
                  <c:v>Infoseiten im Internet außer FH-HP</c:v>
                </c:pt>
                <c:pt idx="13">
                  <c:v>Beratung in Schule</c:v>
                </c:pt>
                <c:pt idx="14">
                  <c:v>Freunde, Bekannte, Verwandte</c:v>
                </c:pt>
                <c:pt idx="15">
                  <c:v>Internetauftritt</c:v>
                </c:pt>
                <c:pt idx="16">
                  <c:v>Informationsmaterial</c:v>
                </c:pt>
              </c:strCache>
            </c:strRef>
          </c:cat>
          <c:val>
            <c:numRef>
              <c:f>'Informationsquellen männlich'!$D$82:$T$82</c:f>
              <c:numCache>
                <c:formatCode>General</c:formatCode>
                <c:ptCount val="17"/>
                <c:pt idx="0">
                  <c:v>5.4</c:v>
                </c:pt>
                <c:pt idx="1">
                  <c:v>10.8</c:v>
                </c:pt>
                <c:pt idx="2">
                  <c:v>9.7000000000000011</c:v>
                </c:pt>
                <c:pt idx="3">
                  <c:v>7.5</c:v>
                </c:pt>
                <c:pt idx="4">
                  <c:v>10.8</c:v>
                </c:pt>
                <c:pt idx="5">
                  <c:v>9.7000000000000011</c:v>
                </c:pt>
                <c:pt idx="6">
                  <c:v>10.8</c:v>
                </c:pt>
                <c:pt idx="7">
                  <c:v>10.8</c:v>
                </c:pt>
                <c:pt idx="8">
                  <c:v>9.7000000000000011</c:v>
                </c:pt>
                <c:pt idx="9">
                  <c:v>14</c:v>
                </c:pt>
                <c:pt idx="10">
                  <c:v>4.3</c:v>
                </c:pt>
                <c:pt idx="11">
                  <c:v>15.1</c:v>
                </c:pt>
                <c:pt idx="12">
                  <c:v>9.7000000000000011</c:v>
                </c:pt>
                <c:pt idx="13">
                  <c:v>14</c:v>
                </c:pt>
                <c:pt idx="14">
                  <c:v>4.3</c:v>
                </c:pt>
                <c:pt idx="15">
                  <c:v>4.3</c:v>
                </c:pt>
                <c:pt idx="16">
                  <c:v>2.2000000000000002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73C-42FD-BA3B-C710E326B36D}"/>
            </c:ext>
          </c:extLst>
        </c:ser>
        <c:ser>
          <c:idx val="7"/>
          <c:order val="6"/>
          <c:tx>
            <c:strRef>
              <c:f>'Informationsquellen männlich'!$C$83</c:f>
              <c:strCache>
                <c:ptCount val="1"/>
                <c:pt idx="0">
                  <c:v>sehr schwach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tx2"/>
                    </a:solidFill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'Informationsquellen männlich'!$D$75:$T$76</c:f>
              <c:strCache>
                <c:ptCount val="17"/>
                <c:pt idx="0">
                  <c:v>Zentrale Studienberatung</c:v>
                </c:pt>
                <c:pt idx="1">
                  <c:v>Radio</c:v>
                </c:pt>
                <c:pt idx="2">
                  <c:v>Absolventen der FH</c:v>
                </c:pt>
                <c:pt idx="3">
                  <c:v>Fachschaft</c:v>
                </c:pt>
                <c:pt idx="4">
                  <c:v>Einstieg-Messe</c:v>
                </c:pt>
                <c:pt idx="5">
                  <c:v>Internetforen</c:v>
                </c:pt>
                <c:pt idx="6">
                  <c:v>Studienfachberatung</c:v>
                </c:pt>
                <c:pt idx="7">
                  <c:v>Berufsberatung AfA</c:v>
                </c:pt>
                <c:pt idx="8">
                  <c:v>Professoren / MA</c:v>
                </c:pt>
                <c:pt idx="9">
                  <c:v>Presseberichte</c:v>
                </c:pt>
                <c:pt idx="10">
                  <c:v>Studierende der FH</c:v>
                </c:pt>
                <c:pt idx="11">
                  <c:v>Rankings</c:v>
                </c:pt>
                <c:pt idx="12">
                  <c:v>Infoseiten im Internet außer FH-HP</c:v>
                </c:pt>
                <c:pt idx="13">
                  <c:v>Beratung in Schule</c:v>
                </c:pt>
                <c:pt idx="14">
                  <c:v>Freunde, Bekannte, Verwandte</c:v>
                </c:pt>
                <c:pt idx="15">
                  <c:v>Internetauftritt</c:v>
                </c:pt>
                <c:pt idx="16">
                  <c:v>Informationsmaterial</c:v>
                </c:pt>
              </c:strCache>
            </c:strRef>
          </c:cat>
          <c:val>
            <c:numRef>
              <c:f>'Informationsquellen männlich'!$D$83:$T$83</c:f>
              <c:numCache>
                <c:formatCode>General</c:formatCode>
                <c:ptCount val="17"/>
                <c:pt idx="0">
                  <c:v>47.3</c:v>
                </c:pt>
                <c:pt idx="1">
                  <c:v>40.9</c:v>
                </c:pt>
                <c:pt idx="2">
                  <c:v>52.7</c:v>
                </c:pt>
                <c:pt idx="3">
                  <c:v>48.4</c:v>
                </c:pt>
                <c:pt idx="4">
                  <c:v>53.8</c:v>
                </c:pt>
                <c:pt idx="5">
                  <c:v>36.6</c:v>
                </c:pt>
                <c:pt idx="6">
                  <c:v>43</c:v>
                </c:pt>
                <c:pt idx="7">
                  <c:v>38.700000000000003</c:v>
                </c:pt>
                <c:pt idx="8">
                  <c:v>44.1</c:v>
                </c:pt>
                <c:pt idx="9">
                  <c:v>23.7</c:v>
                </c:pt>
                <c:pt idx="10">
                  <c:v>35.5</c:v>
                </c:pt>
                <c:pt idx="11">
                  <c:v>26.9</c:v>
                </c:pt>
                <c:pt idx="12">
                  <c:v>31.2</c:v>
                </c:pt>
                <c:pt idx="13">
                  <c:v>12.9</c:v>
                </c:pt>
                <c:pt idx="14">
                  <c:v>7.5</c:v>
                </c:pt>
                <c:pt idx="15">
                  <c:v>15.1</c:v>
                </c:pt>
                <c:pt idx="16">
                  <c:v>5.4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73C-42FD-BA3B-C710E326B36D}"/>
            </c:ext>
          </c:extLst>
        </c:ser>
        <c:ser>
          <c:idx val="0"/>
          <c:order val="7"/>
          <c:tx>
            <c:strRef>
              <c:f>'Informationsquellen männlich'!$C$84</c:f>
              <c:strCache>
                <c:ptCount val="1"/>
                <c:pt idx="0">
                  <c:v>K. A.</c:v>
                </c:pt>
              </c:strCache>
            </c:strRef>
          </c:tx>
          <c:spPr>
            <a:solidFill>
              <a:schemeClr val="accent5">
                <a:lumMod val="40000"/>
                <a:lumOff val="60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tx2"/>
                    </a:solidFill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'Informationsquellen männlich'!$D$75:$T$76</c:f>
              <c:strCache>
                <c:ptCount val="17"/>
                <c:pt idx="0">
                  <c:v>Zentrale Studienberatung</c:v>
                </c:pt>
                <c:pt idx="1">
                  <c:v>Radio</c:v>
                </c:pt>
                <c:pt idx="2">
                  <c:v>Absolventen der FH</c:v>
                </c:pt>
                <c:pt idx="3">
                  <c:v>Fachschaft</c:v>
                </c:pt>
                <c:pt idx="4">
                  <c:v>Einstieg-Messe</c:v>
                </c:pt>
                <c:pt idx="5">
                  <c:v>Internetforen</c:v>
                </c:pt>
                <c:pt idx="6">
                  <c:v>Studienfachberatung</c:v>
                </c:pt>
                <c:pt idx="7">
                  <c:v>Berufsberatung AfA</c:v>
                </c:pt>
                <c:pt idx="8">
                  <c:v>Professoren / MA</c:v>
                </c:pt>
                <c:pt idx="9">
                  <c:v>Presseberichte</c:v>
                </c:pt>
                <c:pt idx="10">
                  <c:v>Studierende der FH</c:v>
                </c:pt>
                <c:pt idx="11">
                  <c:v>Rankings</c:v>
                </c:pt>
                <c:pt idx="12">
                  <c:v>Infoseiten im Internet außer FH-HP</c:v>
                </c:pt>
                <c:pt idx="13">
                  <c:v>Beratung in Schule</c:v>
                </c:pt>
                <c:pt idx="14">
                  <c:v>Freunde, Bekannte, Verwandte</c:v>
                </c:pt>
                <c:pt idx="15">
                  <c:v>Internetauftritt</c:v>
                </c:pt>
                <c:pt idx="16">
                  <c:v>Informationsmaterial</c:v>
                </c:pt>
              </c:strCache>
            </c:strRef>
          </c:cat>
          <c:val>
            <c:numRef>
              <c:f>'Informationsquellen männlich'!$D$84:$T$84</c:f>
              <c:numCache>
                <c:formatCode>General</c:formatCode>
                <c:ptCount val="17"/>
                <c:pt idx="0">
                  <c:v>15.1</c:v>
                </c:pt>
                <c:pt idx="1">
                  <c:v>9.7000000000000011</c:v>
                </c:pt>
                <c:pt idx="2">
                  <c:v>8.6</c:v>
                </c:pt>
                <c:pt idx="3">
                  <c:v>16.100000000000001</c:v>
                </c:pt>
                <c:pt idx="4">
                  <c:v>9.7000000000000011</c:v>
                </c:pt>
                <c:pt idx="5">
                  <c:v>8.6</c:v>
                </c:pt>
                <c:pt idx="6">
                  <c:v>8.6</c:v>
                </c:pt>
                <c:pt idx="7">
                  <c:v>5.4</c:v>
                </c:pt>
                <c:pt idx="8">
                  <c:v>7.5</c:v>
                </c:pt>
                <c:pt idx="9">
                  <c:v>7.5</c:v>
                </c:pt>
                <c:pt idx="10">
                  <c:v>5.4</c:v>
                </c:pt>
                <c:pt idx="11">
                  <c:v>7.5</c:v>
                </c:pt>
                <c:pt idx="12">
                  <c:v>5.4</c:v>
                </c:pt>
                <c:pt idx="13">
                  <c:v>4.3</c:v>
                </c:pt>
                <c:pt idx="14">
                  <c:v>4.3</c:v>
                </c:pt>
                <c:pt idx="15">
                  <c:v>6.5</c:v>
                </c:pt>
                <c:pt idx="16">
                  <c:v>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D73C-42FD-BA3B-C710E326B3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903442416"/>
        <c:axId val="-1903439152"/>
      </c:barChart>
      <c:catAx>
        <c:axId val="-190344241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crossAx val="-1903439152"/>
        <c:crosses val="autoZero"/>
        <c:auto val="1"/>
        <c:lblAlgn val="ctr"/>
        <c:lblOffset val="100"/>
        <c:noMultiLvlLbl val="0"/>
      </c:catAx>
      <c:valAx>
        <c:axId val="-1903439152"/>
        <c:scaling>
          <c:orientation val="minMax"/>
        </c:scaling>
        <c:delete val="0"/>
        <c:axPos val="b"/>
        <c:majorGridlines/>
        <c:numFmt formatCode="0%" sourceLinked="1"/>
        <c:majorTickMark val="out"/>
        <c:minorTickMark val="none"/>
        <c:tickLblPos val="nextTo"/>
        <c:crossAx val="-1903442416"/>
        <c:crosses val="autoZero"/>
        <c:crossBetween val="between"/>
      </c:valAx>
    </c:plotArea>
    <c:legend>
      <c:legendPos val="b"/>
      <c:overlay val="0"/>
      <c:txPr>
        <a:bodyPr/>
        <a:lstStyle/>
        <a:p>
          <a:pPr>
            <a:defRPr b="1"/>
          </a:pPr>
          <a:endParaRPr lang="de-DE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'Informationsquellen weiblich'!$B$41</c:f>
              <c:strCache>
                <c:ptCount val="1"/>
                <c:pt idx="0">
                  <c:v>sehr stark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tx2"/>
                    </a:solidFill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'Informationsquellen weiblich'!$C$40:$S$40</c:f>
              <c:strCache>
                <c:ptCount val="17"/>
                <c:pt idx="0">
                  <c:v>Fachschaft</c:v>
                </c:pt>
                <c:pt idx="1">
                  <c:v>Absolventen der FH</c:v>
                </c:pt>
                <c:pt idx="2">
                  <c:v>Zentrale Studienberatung</c:v>
                </c:pt>
                <c:pt idx="3">
                  <c:v>Einstieg-Messe</c:v>
                </c:pt>
                <c:pt idx="4">
                  <c:v>Professoren / MA</c:v>
                </c:pt>
                <c:pt idx="5">
                  <c:v>Studienfachberatung</c:v>
                </c:pt>
                <c:pt idx="6">
                  <c:v>Radio</c:v>
                </c:pt>
                <c:pt idx="7">
                  <c:v>Studierende der FH</c:v>
                </c:pt>
                <c:pt idx="8">
                  <c:v>Berufsberatung AfA</c:v>
                </c:pt>
                <c:pt idx="9">
                  <c:v>Presseberichte</c:v>
                </c:pt>
                <c:pt idx="10">
                  <c:v>Internetforen</c:v>
                </c:pt>
                <c:pt idx="11">
                  <c:v>Rankings</c:v>
                </c:pt>
                <c:pt idx="12">
                  <c:v>Infoseiten im Internet außer FH-HP</c:v>
                </c:pt>
                <c:pt idx="13">
                  <c:v>Beratung in Schule</c:v>
                </c:pt>
                <c:pt idx="14">
                  <c:v>Freunde, Bekannte, Verwandte</c:v>
                </c:pt>
                <c:pt idx="15">
                  <c:v>Informationsmaterial</c:v>
                </c:pt>
                <c:pt idx="16">
                  <c:v>Internetauftritt</c:v>
                </c:pt>
              </c:strCache>
            </c:strRef>
          </c:cat>
          <c:val>
            <c:numRef>
              <c:f>'Informationsquellen weiblich'!$C$41:$S$41</c:f>
              <c:numCache>
                <c:formatCode>General</c:formatCode>
                <c:ptCount val="17"/>
                <c:pt idx="1">
                  <c:v>3.4</c:v>
                </c:pt>
                <c:pt idx="2">
                  <c:v>2.5</c:v>
                </c:pt>
                <c:pt idx="3">
                  <c:v>3.4</c:v>
                </c:pt>
                <c:pt idx="4">
                  <c:v>4.2</c:v>
                </c:pt>
                <c:pt idx="5">
                  <c:v>2.5</c:v>
                </c:pt>
                <c:pt idx="6">
                  <c:v>0.8</c:v>
                </c:pt>
                <c:pt idx="7">
                  <c:v>5.0999999999999996</c:v>
                </c:pt>
                <c:pt idx="8">
                  <c:v>3.4</c:v>
                </c:pt>
                <c:pt idx="9">
                  <c:v>0.8</c:v>
                </c:pt>
                <c:pt idx="10">
                  <c:v>2.5</c:v>
                </c:pt>
                <c:pt idx="11">
                  <c:v>4.2</c:v>
                </c:pt>
                <c:pt idx="12">
                  <c:v>10.199999999999999</c:v>
                </c:pt>
                <c:pt idx="13">
                  <c:v>8.5</c:v>
                </c:pt>
                <c:pt idx="14">
                  <c:v>13.6</c:v>
                </c:pt>
                <c:pt idx="15">
                  <c:v>9.3000000000000007</c:v>
                </c:pt>
                <c:pt idx="16">
                  <c:v>18.600000000000001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15-4715-911E-3BEA5B75FCFF}"/>
            </c:ext>
          </c:extLst>
        </c:ser>
        <c:ser>
          <c:idx val="1"/>
          <c:order val="1"/>
          <c:tx>
            <c:strRef>
              <c:f>'Informationsquellen weiblich'!$B$42</c:f>
              <c:strCache>
                <c:ptCount val="1"/>
                <c:pt idx="0">
                  <c:v>stark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dLbls>
            <c:spPr>
              <a:noFill/>
            </c:spPr>
            <c:txPr>
              <a:bodyPr/>
              <a:lstStyle/>
              <a:p>
                <a:pPr>
                  <a:defRPr b="1">
                    <a:solidFill>
                      <a:schemeClr val="tx2"/>
                    </a:solidFill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'Informationsquellen weiblich'!$C$40:$S$40</c:f>
              <c:strCache>
                <c:ptCount val="17"/>
                <c:pt idx="0">
                  <c:v>Fachschaft</c:v>
                </c:pt>
                <c:pt idx="1">
                  <c:v>Absolventen der FH</c:v>
                </c:pt>
                <c:pt idx="2">
                  <c:v>Zentrale Studienberatung</c:v>
                </c:pt>
                <c:pt idx="3">
                  <c:v>Einstieg-Messe</c:v>
                </c:pt>
                <c:pt idx="4">
                  <c:v>Professoren / MA</c:v>
                </c:pt>
                <c:pt idx="5">
                  <c:v>Studienfachberatung</c:v>
                </c:pt>
                <c:pt idx="6">
                  <c:v>Radio</c:v>
                </c:pt>
                <c:pt idx="7">
                  <c:v>Studierende der FH</c:v>
                </c:pt>
                <c:pt idx="8">
                  <c:v>Berufsberatung AfA</c:v>
                </c:pt>
                <c:pt idx="9">
                  <c:v>Presseberichte</c:v>
                </c:pt>
                <c:pt idx="10">
                  <c:v>Internetforen</c:v>
                </c:pt>
                <c:pt idx="11">
                  <c:v>Rankings</c:v>
                </c:pt>
                <c:pt idx="12">
                  <c:v>Infoseiten im Internet außer FH-HP</c:v>
                </c:pt>
                <c:pt idx="13">
                  <c:v>Beratung in Schule</c:v>
                </c:pt>
                <c:pt idx="14">
                  <c:v>Freunde, Bekannte, Verwandte</c:v>
                </c:pt>
                <c:pt idx="15">
                  <c:v>Informationsmaterial</c:v>
                </c:pt>
                <c:pt idx="16">
                  <c:v>Internetauftritt</c:v>
                </c:pt>
              </c:strCache>
            </c:strRef>
          </c:cat>
          <c:val>
            <c:numRef>
              <c:f>'Informationsquellen weiblich'!$C$42:$S$42</c:f>
              <c:numCache>
                <c:formatCode>General</c:formatCode>
                <c:ptCount val="17"/>
                <c:pt idx="0">
                  <c:v>5.0999999999999996</c:v>
                </c:pt>
                <c:pt idx="1">
                  <c:v>6.8</c:v>
                </c:pt>
                <c:pt idx="2">
                  <c:v>5.0999999999999996</c:v>
                </c:pt>
                <c:pt idx="3">
                  <c:v>3.4</c:v>
                </c:pt>
                <c:pt idx="4">
                  <c:v>5.0999999999999996</c:v>
                </c:pt>
                <c:pt idx="5">
                  <c:v>7.6</c:v>
                </c:pt>
                <c:pt idx="6">
                  <c:v>6.8</c:v>
                </c:pt>
                <c:pt idx="7">
                  <c:v>9.3000000000000007</c:v>
                </c:pt>
                <c:pt idx="8">
                  <c:v>14.4</c:v>
                </c:pt>
                <c:pt idx="9">
                  <c:v>8.5</c:v>
                </c:pt>
                <c:pt idx="10">
                  <c:v>11</c:v>
                </c:pt>
                <c:pt idx="11">
                  <c:v>12.7</c:v>
                </c:pt>
                <c:pt idx="12">
                  <c:v>13.6</c:v>
                </c:pt>
                <c:pt idx="13">
                  <c:v>17.8</c:v>
                </c:pt>
                <c:pt idx="14">
                  <c:v>17.8</c:v>
                </c:pt>
                <c:pt idx="15">
                  <c:v>28</c:v>
                </c:pt>
                <c:pt idx="16">
                  <c:v>22.9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E15-4715-911E-3BEA5B75FCFF}"/>
            </c:ext>
          </c:extLst>
        </c:ser>
        <c:ser>
          <c:idx val="2"/>
          <c:order val="2"/>
          <c:tx>
            <c:strRef>
              <c:f>'Informationsquellen weiblich'!$B$43</c:f>
              <c:strCache>
                <c:ptCount val="1"/>
                <c:pt idx="0">
                  <c:v>eher stark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tx2"/>
                    </a:solidFill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'Informationsquellen weiblich'!$C$40:$S$40</c:f>
              <c:strCache>
                <c:ptCount val="17"/>
                <c:pt idx="0">
                  <c:v>Fachschaft</c:v>
                </c:pt>
                <c:pt idx="1">
                  <c:v>Absolventen der FH</c:v>
                </c:pt>
                <c:pt idx="2">
                  <c:v>Zentrale Studienberatung</c:v>
                </c:pt>
                <c:pt idx="3">
                  <c:v>Einstieg-Messe</c:v>
                </c:pt>
                <c:pt idx="4">
                  <c:v>Professoren / MA</c:v>
                </c:pt>
                <c:pt idx="5">
                  <c:v>Studienfachberatung</c:v>
                </c:pt>
                <c:pt idx="6">
                  <c:v>Radio</c:v>
                </c:pt>
                <c:pt idx="7">
                  <c:v>Studierende der FH</c:v>
                </c:pt>
                <c:pt idx="8">
                  <c:v>Berufsberatung AfA</c:v>
                </c:pt>
                <c:pt idx="9">
                  <c:v>Presseberichte</c:v>
                </c:pt>
                <c:pt idx="10">
                  <c:v>Internetforen</c:v>
                </c:pt>
                <c:pt idx="11">
                  <c:v>Rankings</c:v>
                </c:pt>
                <c:pt idx="12">
                  <c:v>Infoseiten im Internet außer FH-HP</c:v>
                </c:pt>
                <c:pt idx="13">
                  <c:v>Beratung in Schule</c:v>
                </c:pt>
                <c:pt idx="14">
                  <c:v>Freunde, Bekannte, Verwandte</c:v>
                </c:pt>
                <c:pt idx="15">
                  <c:v>Informationsmaterial</c:v>
                </c:pt>
                <c:pt idx="16">
                  <c:v>Internetauftritt</c:v>
                </c:pt>
              </c:strCache>
            </c:strRef>
          </c:cat>
          <c:val>
            <c:numRef>
              <c:f>'Informationsquellen weiblich'!$C$43:$S$43</c:f>
              <c:numCache>
                <c:formatCode>General</c:formatCode>
                <c:ptCount val="17"/>
                <c:pt idx="0">
                  <c:v>4.2</c:v>
                </c:pt>
                <c:pt idx="1">
                  <c:v>4.2</c:v>
                </c:pt>
                <c:pt idx="2">
                  <c:v>6.8</c:v>
                </c:pt>
                <c:pt idx="3">
                  <c:v>7.6</c:v>
                </c:pt>
                <c:pt idx="4">
                  <c:v>7.6</c:v>
                </c:pt>
                <c:pt idx="5">
                  <c:v>6.8</c:v>
                </c:pt>
                <c:pt idx="6">
                  <c:v>14.4</c:v>
                </c:pt>
                <c:pt idx="7">
                  <c:v>10.199999999999999</c:v>
                </c:pt>
                <c:pt idx="8">
                  <c:v>9.3000000000000007</c:v>
                </c:pt>
                <c:pt idx="9">
                  <c:v>18.600000000000001</c:v>
                </c:pt>
                <c:pt idx="10">
                  <c:v>15.3</c:v>
                </c:pt>
                <c:pt idx="11">
                  <c:v>16.899999999999999</c:v>
                </c:pt>
                <c:pt idx="12">
                  <c:v>17.8</c:v>
                </c:pt>
                <c:pt idx="13">
                  <c:v>16.100000000000001</c:v>
                </c:pt>
                <c:pt idx="14">
                  <c:v>23.7</c:v>
                </c:pt>
                <c:pt idx="15">
                  <c:v>24.6</c:v>
                </c:pt>
                <c:pt idx="16">
                  <c:v>23.7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E15-4715-911E-3BEA5B75FCFF}"/>
            </c:ext>
          </c:extLst>
        </c:ser>
        <c:ser>
          <c:idx val="3"/>
          <c:order val="3"/>
          <c:tx>
            <c:strRef>
              <c:f>'Informationsquellen weiblich'!$B$44</c:f>
              <c:strCache>
                <c:ptCount val="1"/>
                <c:pt idx="0">
                  <c:v>mittelmäßig</c:v>
                </c:pt>
              </c:strCache>
            </c:strRef>
          </c:tx>
          <c:spPr>
            <a:solidFill>
              <a:schemeClr val="accent5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tx2"/>
                    </a:solidFill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'Informationsquellen weiblich'!$C$40:$S$40</c:f>
              <c:strCache>
                <c:ptCount val="17"/>
                <c:pt idx="0">
                  <c:v>Fachschaft</c:v>
                </c:pt>
                <c:pt idx="1">
                  <c:v>Absolventen der FH</c:v>
                </c:pt>
                <c:pt idx="2">
                  <c:v>Zentrale Studienberatung</c:v>
                </c:pt>
                <c:pt idx="3">
                  <c:v>Einstieg-Messe</c:v>
                </c:pt>
                <c:pt idx="4">
                  <c:v>Professoren / MA</c:v>
                </c:pt>
                <c:pt idx="5">
                  <c:v>Studienfachberatung</c:v>
                </c:pt>
                <c:pt idx="6">
                  <c:v>Radio</c:v>
                </c:pt>
                <c:pt idx="7">
                  <c:v>Studierende der FH</c:v>
                </c:pt>
                <c:pt idx="8">
                  <c:v>Berufsberatung AfA</c:v>
                </c:pt>
                <c:pt idx="9">
                  <c:v>Presseberichte</c:v>
                </c:pt>
                <c:pt idx="10">
                  <c:v>Internetforen</c:v>
                </c:pt>
                <c:pt idx="11">
                  <c:v>Rankings</c:v>
                </c:pt>
                <c:pt idx="12">
                  <c:v>Infoseiten im Internet außer FH-HP</c:v>
                </c:pt>
                <c:pt idx="13">
                  <c:v>Beratung in Schule</c:v>
                </c:pt>
                <c:pt idx="14">
                  <c:v>Freunde, Bekannte, Verwandte</c:v>
                </c:pt>
                <c:pt idx="15">
                  <c:v>Informationsmaterial</c:v>
                </c:pt>
                <c:pt idx="16">
                  <c:v>Internetauftritt</c:v>
                </c:pt>
              </c:strCache>
            </c:strRef>
          </c:cat>
          <c:val>
            <c:numRef>
              <c:f>'Informationsquellen weiblich'!$C$44:$S$44</c:f>
              <c:numCache>
                <c:formatCode>General</c:formatCode>
                <c:ptCount val="17"/>
                <c:pt idx="0">
                  <c:v>6.8</c:v>
                </c:pt>
                <c:pt idx="1">
                  <c:v>6.8</c:v>
                </c:pt>
                <c:pt idx="2">
                  <c:v>11</c:v>
                </c:pt>
                <c:pt idx="3">
                  <c:v>9.3000000000000007</c:v>
                </c:pt>
                <c:pt idx="4">
                  <c:v>5.9</c:v>
                </c:pt>
                <c:pt idx="5">
                  <c:v>6.8</c:v>
                </c:pt>
                <c:pt idx="6">
                  <c:v>15.3</c:v>
                </c:pt>
                <c:pt idx="7">
                  <c:v>11</c:v>
                </c:pt>
                <c:pt idx="8">
                  <c:v>12.7</c:v>
                </c:pt>
                <c:pt idx="9">
                  <c:v>14.4</c:v>
                </c:pt>
                <c:pt idx="10">
                  <c:v>14.4</c:v>
                </c:pt>
                <c:pt idx="11">
                  <c:v>12.7</c:v>
                </c:pt>
                <c:pt idx="12">
                  <c:v>5.9</c:v>
                </c:pt>
                <c:pt idx="13">
                  <c:v>16.100000000000001</c:v>
                </c:pt>
                <c:pt idx="14">
                  <c:v>15.3</c:v>
                </c:pt>
                <c:pt idx="15">
                  <c:v>11.9</c:v>
                </c:pt>
                <c:pt idx="16">
                  <c:v>12.7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E15-4715-911E-3BEA5B75FCFF}"/>
            </c:ext>
          </c:extLst>
        </c:ser>
        <c:ser>
          <c:idx val="4"/>
          <c:order val="4"/>
          <c:tx>
            <c:strRef>
              <c:f>'Informationsquellen weiblich'!$B$45</c:f>
              <c:strCache>
                <c:ptCount val="1"/>
                <c:pt idx="0">
                  <c:v>eher schwach</c:v>
                </c:pt>
              </c:strCache>
            </c:strRef>
          </c:tx>
          <c:spPr>
            <a:solidFill>
              <a:schemeClr val="bg2">
                <a:lumMod val="20000"/>
                <a:lumOff val="80000"/>
              </a:schemeClr>
            </a:solidFill>
          </c:spPr>
          <c:invertIfNegative val="0"/>
          <c:dLbls>
            <c:spPr>
              <a:noFill/>
            </c:spPr>
            <c:txPr>
              <a:bodyPr/>
              <a:lstStyle/>
              <a:p>
                <a:pPr>
                  <a:defRPr b="1">
                    <a:solidFill>
                      <a:schemeClr val="tx2"/>
                    </a:solidFill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'Informationsquellen weiblich'!$C$40:$S$40</c:f>
              <c:strCache>
                <c:ptCount val="17"/>
                <c:pt idx="0">
                  <c:v>Fachschaft</c:v>
                </c:pt>
                <c:pt idx="1">
                  <c:v>Absolventen der FH</c:v>
                </c:pt>
                <c:pt idx="2">
                  <c:v>Zentrale Studienberatung</c:v>
                </c:pt>
                <c:pt idx="3">
                  <c:v>Einstieg-Messe</c:v>
                </c:pt>
                <c:pt idx="4">
                  <c:v>Professoren / MA</c:v>
                </c:pt>
                <c:pt idx="5">
                  <c:v>Studienfachberatung</c:v>
                </c:pt>
                <c:pt idx="6">
                  <c:v>Radio</c:v>
                </c:pt>
                <c:pt idx="7">
                  <c:v>Studierende der FH</c:v>
                </c:pt>
                <c:pt idx="8">
                  <c:v>Berufsberatung AfA</c:v>
                </c:pt>
                <c:pt idx="9">
                  <c:v>Presseberichte</c:v>
                </c:pt>
                <c:pt idx="10">
                  <c:v>Internetforen</c:v>
                </c:pt>
                <c:pt idx="11">
                  <c:v>Rankings</c:v>
                </c:pt>
                <c:pt idx="12">
                  <c:v>Infoseiten im Internet außer FH-HP</c:v>
                </c:pt>
                <c:pt idx="13">
                  <c:v>Beratung in Schule</c:v>
                </c:pt>
                <c:pt idx="14">
                  <c:v>Freunde, Bekannte, Verwandte</c:v>
                </c:pt>
                <c:pt idx="15">
                  <c:v>Informationsmaterial</c:v>
                </c:pt>
                <c:pt idx="16">
                  <c:v>Internetauftritt</c:v>
                </c:pt>
              </c:strCache>
            </c:strRef>
          </c:cat>
          <c:val>
            <c:numRef>
              <c:f>'Informationsquellen weiblich'!$C$45:$S$45</c:f>
              <c:numCache>
                <c:formatCode>General</c:formatCode>
                <c:ptCount val="17"/>
                <c:pt idx="0">
                  <c:v>6.8</c:v>
                </c:pt>
                <c:pt idx="1">
                  <c:v>8.5</c:v>
                </c:pt>
                <c:pt idx="2">
                  <c:v>5.9</c:v>
                </c:pt>
                <c:pt idx="3">
                  <c:v>4.2</c:v>
                </c:pt>
                <c:pt idx="4">
                  <c:v>11.9</c:v>
                </c:pt>
                <c:pt idx="5">
                  <c:v>5.9</c:v>
                </c:pt>
                <c:pt idx="6">
                  <c:v>13.6</c:v>
                </c:pt>
                <c:pt idx="7">
                  <c:v>9.3000000000000007</c:v>
                </c:pt>
                <c:pt idx="8">
                  <c:v>4.2</c:v>
                </c:pt>
                <c:pt idx="9">
                  <c:v>14.4</c:v>
                </c:pt>
                <c:pt idx="10">
                  <c:v>6.8</c:v>
                </c:pt>
                <c:pt idx="11">
                  <c:v>7.6</c:v>
                </c:pt>
                <c:pt idx="12">
                  <c:v>9.3000000000000007</c:v>
                </c:pt>
                <c:pt idx="13">
                  <c:v>5.9</c:v>
                </c:pt>
                <c:pt idx="14">
                  <c:v>5.9</c:v>
                </c:pt>
                <c:pt idx="15">
                  <c:v>8.5</c:v>
                </c:pt>
                <c:pt idx="16">
                  <c:v>5.9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E15-4715-911E-3BEA5B75FCFF}"/>
            </c:ext>
          </c:extLst>
        </c:ser>
        <c:ser>
          <c:idx val="5"/>
          <c:order val="5"/>
          <c:tx>
            <c:strRef>
              <c:f>'Informationsquellen weiblich'!$B$46</c:f>
              <c:strCache>
                <c:ptCount val="1"/>
                <c:pt idx="0">
                  <c:v>schwach</c:v>
                </c:pt>
              </c:strCache>
            </c:strRef>
          </c:tx>
          <c:spPr>
            <a:solidFill>
              <a:srgbClr val="AAA8CE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tx2"/>
                    </a:solidFill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'Informationsquellen weiblich'!$C$40:$S$40</c:f>
              <c:strCache>
                <c:ptCount val="17"/>
                <c:pt idx="0">
                  <c:v>Fachschaft</c:v>
                </c:pt>
                <c:pt idx="1">
                  <c:v>Absolventen der FH</c:v>
                </c:pt>
                <c:pt idx="2">
                  <c:v>Zentrale Studienberatung</c:v>
                </c:pt>
                <c:pt idx="3">
                  <c:v>Einstieg-Messe</c:v>
                </c:pt>
                <c:pt idx="4">
                  <c:v>Professoren / MA</c:v>
                </c:pt>
                <c:pt idx="5">
                  <c:v>Studienfachberatung</c:v>
                </c:pt>
                <c:pt idx="6">
                  <c:v>Radio</c:v>
                </c:pt>
                <c:pt idx="7">
                  <c:v>Studierende der FH</c:v>
                </c:pt>
                <c:pt idx="8">
                  <c:v>Berufsberatung AfA</c:v>
                </c:pt>
                <c:pt idx="9">
                  <c:v>Presseberichte</c:v>
                </c:pt>
                <c:pt idx="10">
                  <c:v>Internetforen</c:v>
                </c:pt>
                <c:pt idx="11">
                  <c:v>Rankings</c:v>
                </c:pt>
                <c:pt idx="12">
                  <c:v>Infoseiten im Internet außer FH-HP</c:v>
                </c:pt>
                <c:pt idx="13">
                  <c:v>Beratung in Schule</c:v>
                </c:pt>
                <c:pt idx="14">
                  <c:v>Freunde, Bekannte, Verwandte</c:v>
                </c:pt>
                <c:pt idx="15">
                  <c:v>Informationsmaterial</c:v>
                </c:pt>
                <c:pt idx="16">
                  <c:v>Internetauftritt</c:v>
                </c:pt>
              </c:strCache>
            </c:strRef>
          </c:cat>
          <c:val>
            <c:numRef>
              <c:f>'Informationsquellen weiblich'!$C$46:$S$46</c:f>
              <c:numCache>
                <c:formatCode>General</c:formatCode>
                <c:ptCount val="17"/>
                <c:pt idx="0">
                  <c:v>10.199999999999999</c:v>
                </c:pt>
                <c:pt idx="1">
                  <c:v>10.199999999999999</c:v>
                </c:pt>
                <c:pt idx="2">
                  <c:v>9.3000000000000007</c:v>
                </c:pt>
                <c:pt idx="3">
                  <c:v>11</c:v>
                </c:pt>
                <c:pt idx="4">
                  <c:v>8.5</c:v>
                </c:pt>
                <c:pt idx="5">
                  <c:v>10.199999999999999</c:v>
                </c:pt>
                <c:pt idx="6">
                  <c:v>9.3000000000000007</c:v>
                </c:pt>
                <c:pt idx="7">
                  <c:v>9.3000000000000007</c:v>
                </c:pt>
                <c:pt idx="8">
                  <c:v>11</c:v>
                </c:pt>
                <c:pt idx="9">
                  <c:v>11.9</c:v>
                </c:pt>
                <c:pt idx="10">
                  <c:v>7.6</c:v>
                </c:pt>
                <c:pt idx="11">
                  <c:v>8.5</c:v>
                </c:pt>
                <c:pt idx="12">
                  <c:v>10.199999999999999</c:v>
                </c:pt>
                <c:pt idx="13">
                  <c:v>14.4</c:v>
                </c:pt>
                <c:pt idx="14">
                  <c:v>5.0999999999999996</c:v>
                </c:pt>
                <c:pt idx="15">
                  <c:v>1.7</c:v>
                </c:pt>
                <c:pt idx="16">
                  <c:v>1.7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E15-4715-911E-3BEA5B75FCFF}"/>
            </c:ext>
          </c:extLst>
        </c:ser>
        <c:ser>
          <c:idx val="6"/>
          <c:order val="6"/>
          <c:tx>
            <c:strRef>
              <c:f>'Informationsquellen weiblich'!$B$47</c:f>
              <c:strCache>
                <c:ptCount val="1"/>
                <c:pt idx="0">
                  <c:v>sehr schwach</c:v>
                </c:pt>
              </c:strCache>
            </c:strRef>
          </c:tx>
          <c:spPr>
            <a:solidFill>
              <a:schemeClr val="accent6">
                <a:lumMod val="65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tx2"/>
                    </a:solidFill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'Informationsquellen weiblich'!$C$40:$S$40</c:f>
              <c:strCache>
                <c:ptCount val="17"/>
                <c:pt idx="0">
                  <c:v>Fachschaft</c:v>
                </c:pt>
                <c:pt idx="1">
                  <c:v>Absolventen der FH</c:v>
                </c:pt>
                <c:pt idx="2">
                  <c:v>Zentrale Studienberatung</c:v>
                </c:pt>
                <c:pt idx="3">
                  <c:v>Einstieg-Messe</c:v>
                </c:pt>
                <c:pt idx="4">
                  <c:v>Professoren / MA</c:v>
                </c:pt>
                <c:pt idx="5">
                  <c:v>Studienfachberatung</c:v>
                </c:pt>
                <c:pt idx="6">
                  <c:v>Radio</c:v>
                </c:pt>
                <c:pt idx="7">
                  <c:v>Studierende der FH</c:v>
                </c:pt>
                <c:pt idx="8">
                  <c:v>Berufsberatung AfA</c:v>
                </c:pt>
                <c:pt idx="9">
                  <c:v>Presseberichte</c:v>
                </c:pt>
                <c:pt idx="10">
                  <c:v>Internetforen</c:v>
                </c:pt>
                <c:pt idx="11">
                  <c:v>Rankings</c:v>
                </c:pt>
                <c:pt idx="12">
                  <c:v>Infoseiten im Internet außer FH-HP</c:v>
                </c:pt>
                <c:pt idx="13">
                  <c:v>Beratung in Schule</c:v>
                </c:pt>
                <c:pt idx="14">
                  <c:v>Freunde, Bekannte, Verwandte</c:v>
                </c:pt>
                <c:pt idx="15">
                  <c:v>Informationsmaterial</c:v>
                </c:pt>
                <c:pt idx="16">
                  <c:v>Internetauftritt</c:v>
                </c:pt>
              </c:strCache>
            </c:strRef>
          </c:cat>
          <c:val>
            <c:numRef>
              <c:f>'Informationsquellen weiblich'!$C$47:$S$47</c:f>
              <c:numCache>
                <c:formatCode>General</c:formatCode>
                <c:ptCount val="17"/>
                <c:pt idx="0">
                  <c:v>53.4</c:v>
                </c:pt>
                <c:pt idx="1">
                  <c:v>48.3</c:v>
                </c:pt>
                <c:pt idx="2">
                  <c:v>45.8</c:v>
                </c:pt>
                <c:pt idx="3">
                  <c:v>44.9</c:v>
                </c:pt>
                <c:pt idx="4">
                  <c:v>49.2</c:v>
                </c:pt>
                <c:pt idx="5">
                  <c:v>44.9</c:v>
                </c:pt>
                <c:pt idx="6">
                  <c:v>27.1</c:v>
                </c:pt>
                <c:pt idx="7">
                  <c:v>37.299999999999997</c:v>
                </c:pt>
                <c:pt idx="8">
                  <c:v>37.299999999999997</c:v>
                </c:pt>
                <c:pt idx="9">
                  <c:v>21.2</c:v>
                </c:pt>
                <c:pt idx="10">
                  <c:v>27.1</c:v>
                </c:pt>
                <c:pt idx="11">
                  <c:v>27.1</c:v>
                </c:pt>
                <c:pt idx="12">
                  <c:v>22</c:v>
                </c:pt>
                <c:pt idx="13">
                  <c:v>13.6</c:v>
                </c:pt>
                <c:pt idx="14">
                  <c:v>7.6</c:v>
                </c:pt>
                <c:pt idx="15">
                  <c:v>7.6</c:v>
                </c:pt>
                <c:pt idx="16">
                  <c:v>10.199999999999999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E15-4715-911E-3BEA5B75FCFF}"/>
            </c:ext>
          </c:extLst>
        </c:ser>
        <c:ser>
          <c:idx val="7"/>
          <c:order val="7"/>
          <c:tx>
            <c:strRef>
              <c:f>'Informationsquellen weiblich'!$B$48</c:f>
              <c:strCache>
                <c:ptCount val="1"/>
                <c:pt idx="0">
                  <c:v>K. A.</c:v>
                </c:pt>
              </c:strCache>
            </c:strRef>
          </c:tx>
          <c:spPr>
            <a:solidFill>
              <a:schemeClr val="accent5">
                <a:lumMod val="40000"/>
                <a:lumOff val="60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tx2"/>
                    </a:solidFill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'Informationsquellen weiblich'!$C$40:$S$40</c:f>
              <c:strCache>
                <c:ptCount val="17"/>
                <c:pt idx="0">
                  <c:v>Fachschaft</c:v>
                </c:pt>
                <c:pt idx="1">
                  <c:v>Absolventen der FH</c:v>
                </c:pt>
                <c:pt idx="2">
                  <c:v>Zentrale Studienberatung</c:v>
                </c:pt>
                <c:pt idx="3">
                  <c:v>Einstieg-Messe</c:v>
                </c:pt>
                <c:pt idx="4">
                  <c:v>Professoren / MA</c:v>
                </c:pt>
                <c:pt idx="5">
                  <c:v>Studienfachberatung</c:v>
                </c:pt>
                <c:pt idx="6">
                  <c:v>Radio</c:v>
                </c:pt>
                <c:pt idx="7">
                  <c:v>Studierende der FH</c:v>
                </c:pt>
                <c:pt idx="8">
                  <c:v>Berufsberatung AfA</c:v>
                </c:pt>
                <c:pt idx="9">
                  <c:v>Presseberichte</c:v>
                </c:pt>
                <c:pt idx="10">
                  <c:v>Internetforen</c:v>
                </c:pt>
                <c:pt idx="11">
                  <c:v>Rankings</c:v>
                </c:pt>
                <c:pt idx="12">
                  <c:v>Infoseiten im Internet außer FH-HP</c:v>
                </c:pt>
                <c:pt idx="13">
                  <c:v>Beratung in Schule</c:v>
                </c:pt>
                <c:pt idx="14">
                  <c:v>Freunde, Bekannte, Verwandte</c:v>
                </c:pt>
                <c:pt idx="15">
                  <c:v>Informationsmaterial</c:v>
                </c:pt>
                <c:pt idx="16">
                  <c:v>Internetauftritt</c:v>
                </c:pt>
              </c:strCache>
            </c:strRef>
          </c:cat>
          <c:val>
            <c:numRef>
              <c:f>'Informationsquellen weiblich'!$C$48:$S$48</c:f>
              <c:numCache>
                <c:formatCode>General</c:formatCode>
                <c:ptCount val="17"/>
                <c:pt idx="0">
                  <c:v>13.6</c:v>
                </c:pt>
                <c:pt idx="1">
                  <c:v>11.9</c:v>
                </c:pt>
                <c:pt idx="2">
                  <c:v>13.6</c:v>
                </c:pt>
                <c:pt idx="3">
                  <c:v>16.100000000000001</c:v>
                </c:pt>
                <c:pt idx="4">
                  <c:v>7.6</c:v>
                </c:pt>
                <c:pt idx="5">
                  <c:v>15.3</c:v>
                </c:pt>
                <c:pt idx="6">
                  <c:v>12.7</c:v>
                </c:pt>
                <c:pt idx="7">
                  <c:v>8.5</c:v>
                </c:pt>
                <c:pt idx="8">
                  <c:v>7.6</c:v>
                </c:pt>
                <c:pt idx="9">
                  <c:v>10.199999999999999</c:v>
                </c:pt>
                <c:pt idx="10">
                  <c:v>15.3</c:v>
                </c:pt>
                <c:pt idx="11">
                  <c:v>10.199999999999999</c:v>
                </c:pt>
                <c:pt idx="12">
                  <c:v>11</c:v>
                </c:pt>
                <c:pt idx="13">
                  <c:v>7.6</c:v>
                </c:pt>
                <c:pt idx="14">
                  <c:v>11</c:v>
                </c:pt>
                <c:pt idx="15">
                  <c:v>8.5</c:v>
                </c:pt>
                <c:pt idx="16">
                  <c:v>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6E15-4715-911E-3BEA5B75FC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901112160"/>
        <c:axId val="-1901104000"/>
      </c:barChart>
      <c:catAx>
        <c:axId val="-1901112160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crossAx val="-1901104000"/>
        <c:crosses val="autoZero"/>
        <c:auto val="1"/>
        <c:lblAlgn val="ctr"/>
        <c:lblOffset val="100"/>
        <c:noMultiLvlLbl val="0"/>
      </c:catAx>
      <c:valAx>
        <c:axId val="-1901104000"/>
        <c:scaling>
          <c:orientation val="minMax"/>
        </c:scaling>
        <c:delete val="0"/>
        <c:axPos val="b"/>
        <c:majorGridlines/>
        <c:numFmt formatCode="0%" sourceLinked="1"/>
        <c:majorTickMark val="out"/>
        <c:minorTickMark val="none"/>
        <c:tickLblPos val="nextTo"/>
        <c:crossAx val="-1901112160"/>
        <c:crosses val="autoZero"/>
        <c:crossBetween val="between"/>
      </c:valAx>
    </c:plotArea>
    <c:legend>
      <c:legendPos val="b"/>
      <c:overlay val="0"/>
      <c:txPr>
        <a:bodyPr/>
        <a:lstStyle/>
        <a:p>
          <a:pPr>
            <a:defRPr b="1"/>
          </a:pPr>
          <a:endParaRPr lang="de-DE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'Zufriedenheit FH Material'!$C$60</c:f>
              <c:strCache>
                <c:ptCount val="1"/>
                <c:pt idx="0">
                  <c:v>sehr gut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tx2"/>
                    </a:solidFill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'Zufriedenheit FH Material'!$D$51:$L$51</c:f>
              <c:strCache>
                <c:ptCount val="9"/>
                <c:pt idx="0">
                  <c:v>Professoren / MA</c:v>
                </c:pt>
                <c:pt idx="1">
                  <c:v>Studierende der FH</c:v>
                </c:pt>
                <c:pt idx="2">
                  <c:v>Absolventen der FH</c:v>
                </c:pt>
                <c:pt idx="3">
                  <c:v>Fachschaft</c:v>
                </c:pt>
                <c:pt idx="4">
                  <c:v>Zentrale Studienberatung</c:v>
                </c:pt>
                <c:pt idx="5">
                  <c:v>Studienfachberatung</c:v>
                </c:pt>
                <c:pt idx="6">
                  <c:v>Informationsmaterial</c:v>
                </c:pt>
                <c:pt idx="7">
                  <c:v>Internetauftritt</c:v>
                </c:pt>
                <c:pt idx="8">
                  <c:v>Informationstag</c:v>
                </c:pt>
              </c:strCache>
            </c:strRef>
          </c:cat>
          <c:val>
            <c:numRef>
              <c:f>'Zufriedenheit FH Material'!$D$60:$L$60</c:f>
              <c:numCache>
                <c:formatCode>0%</c:formatCode>
                <c:ptCount val="9"/>
                <c:pt idx="0">
                  <c:v>0.375</c:v>
                </c:pt>
                <c:pt idx="1">
                  <c:v>0.25806451612903197</c:v>
                </c:pt>
                <c:pt idx="2">
                  <c:v>0.14606741573033699</c:v>
                </c:pt>
                <c:pt idx="3">
                  <c:v>0.139240506329114</c:v>
                </c:pt>
                <c:pt idx="4">
                  <c:v>7.6086956521739094E-2</c:v>
                </c:pt>
                <c:pt idx="5">
                  <c:v>0.11111111111111099</c:v>
                </c:pt>
                <c:pt idx="6">
                  <c:v>0.12921348314606701</c:v>
                </c:pt>
                <c:pt idx="7">
                  <c:v>0.14110429447852799</c:v>
                </c:pt>
                <c:pt idx="8">
                  <c:v>0.35260115606936399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FA-4BF1-8288-619CFB93AA39}"/>
            </c:ext>
          </c:extLst>
        </c:ser>
        <c:ser>
          <c:idx val="1"/>
          <c:order val="1"/>
          <c:tx>
            <c:strRef>
              <c:f>'Zufriedenheit FH Material'!$C$61</c:f>
              <c:strCache>
                <c:ptCount val="1"/>
                <c:pt idx="0">
                  <c:v>gut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tx2"/>
                    </a:solidFill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'Zufriedenheit FH Material'!$D$51:$L$51</c:f>
              <c:strCache>
                <c:ptCount val="9"/>
                <c:pt idx="0">
                  <c:v>Professoren / MA</c:v>
                </c:pt>
                <c:pt idx="1">
                  <c:v>Studierende der FH</c:v>
                </c:pt>
                <c:pt idx="2">
                  <c:v>Absolventen der FH</c:v>
                </c:pt>
                <c:pt idx="3">
                  <c:v>Fachschaft</c:v>
                </c:pt>
                <c:pt idx="4">
                  <c:v>Zentrale Studienberatung</c:v>
                </c:pt>
                <c:pt idx="5">
                  <c:v>Studienfachberatung</c:v>
                </c:pt>
                <c:pt idx="6">
                  <c:v>Informationsmaterial</c:v>
                </c:pt>
                <c:pt idx="7">
                  <c:v>Internetauftritt</c:v>
                </c:pt>
                <c:pt idx="8">
                  <c:v>Informationstag</c:v>
                </c:pt>
              </c:strCache>
            </c:strRef>
          </c:cat>
          <c:val>
            <c:numRef>
              <c:f>'Zufriedenheit FH Material'!$D$61:$L$61</c:f>
              <c:numCache>
                <c:formatCode>0%</c:formatCode>
                <c:ptCount val="9"/>
                <c:pt idx="0">
                  <c:v>0.34821428571428598</c:v>
                </c:pt>
                <c:pt idx="1">
                  <c:v>0.40322580645161299</c:v>
                </c:pt>
                <c:pt idx="2">
                  <c:v>0.41573033707865198</c:v>
                </c:pt>
                <c:pt idx="3">
                  <c:v>0.379746835443038</c:v>
                </c:pt>
                <c:pt idx="4">
                  <c:v>0.29347826086956502</c:v>
                </c:pt>
                <c:pt idx="5">
                  <c:v>0.32098765432098803</c:v>
                </c:pt>
                <c:pt idx="6">
                  <c:v>0.39325842696629199</c:v>
                </c:pt>
                <c:pt idx="7">
                  <c:v>0.36809815950920199</c:v>
                </c:pt>
                <c:pt idx="8">
                  <c:v>0.35838150289017301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FA-4BF1-8288-619CFB93AA39}"/>
            </c:ext>
          </c:extLst>
        </c:ser>
        <c:ser>
          <c:idx val="2"/>
          <c:order val="2"/>
          <c:tx>
            <c:strRef>
              <c:f>'Zufriedenheit FH Material'!$C$62</c:f>
              <c:strCache>
                <c:ptCount val="1"/>
                <c:pt idx="0">
                  <c:v>eher gut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tx2"/>
                    </a:solidFill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'Zufriedenheit FH Material'!$D$51:$L$51</c:f>
              <c:strCache>
                <c:ptCount val="9"/>
                <c:pt idx="0">
                  <c:v>Professoren / MA</c:v>
                </c:pt>
                <c:pt idx="1">
                  <c:v>Studierende der FH</c:v>
                </c:pt>
                <c:pt idx="2">
                  <c:v>Absolventen der FH</c:v>
                </c:pt>
                <c:pt idx="3">
                  <c:v>Fachschaft</c:v>
                </c:pt>
                <c:pt idx="4">
                  <c:v>Zentrale Studienberatung</c:v>
                </c:pt>
                <c:pt idx="5">
                  <c:v>Studienfachberatung</c:v>
                </c:pt>
                <c:pt idx="6">
                  <c:v>Informationsmaterial</c:v>
                </c:pt>
                <c:pt idx="7">
                  <c:v>Internetauftritt</c:v>
                </c:pt>
                <c:pt idx="8">
                  <c:v>Informationstag</c:v>
                </c:pt>
              </c:strCache>
            </c:strRef>
          </c:cat>
          <c:val>
            <c:numRef>
              <c:f>'Zufriedenheit FH Material'!$D$62:$L$62</c:f>
              <c:numCache>
                <c:formatCode>0%</c:formatCode>
                <c:ptCount val="9"/>
                <c:pt idx="0">
                  <c:v>0.19642857142857101</c:v>
                </c:pt>
                <c:pt idx="1">
                  <c:v>0.241935483870968</c:v>
                </c:pt>
                <c:pt idx="2">
                  <c:v>0.24719101123595499</c:v>
                </c:pt>
                <c:pt idx="3">
                  <c:v>0.329113924050633</c:v>
                </c:pt>
                <c:pt idx="4">
                  <c:v>0.282608695652174</c:v>
                </c:pt>
                <c:pt idx="5">
                  <c:v>0.30864197530864201</c:v>
                </c:pt>
                <c:pt idx="6">
                  <c:v>0.275280898876405</c:v>
                </c:pt>
                <c:pt idx="7">
                  <c:v>0.26380368098159501</c:v>
                </c:pt>
                <c:pt idx="8">
                  <c:v>0.190751445086705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3FA-4BF1-8288-619CFB93AA39}"/>
            </c:ext>
          </c:extLst>
        </c:ser>
        <c:ser>
          <c:idx val="3"/>
          <c:order val="3"/>
          <c:tx>
            <c:strRef>
              <c:f>'Zufriedenheit FH Material'!$C$63</c:f>
              <c:strCache>
                <c:ptCount val="1"/>
                <c:pt idx="0">
                  <c:v>mittelmäßig</c:v>
                </c:pt>
              </c:strCache>
            </c:strRef>
          </c:tx>
          <c:spPr>
            <a:solidFill>
              <a:schemeClr val="accent5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tx2"/>
                    </a:solidFill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'Zufriedenheit FH Material'!$D$51:$L$51</c:f>
              <c:strCache>
                <c:ptCount val="9"/>
                <c:pt idx="0">
                  <c:v>Professoren / MA</c:v>
                </c:pt>
                <c:pt idx="1">
                  <c:v>Studierende der FH</c:v>
                </c:pt>
                <c:pt idx="2">
                  <c:v>Absolventen der FH</c:v>
                </c:pt>
                <c:pt idx="3">
                  <c:v>Fachschaft</c:v>
                </c:pt>
                <c:pt idx="4">
                  <c:v>Zentrale Studienberatung</c:v>
                </c:pt>
                <c:pt idx="5">
                  <c:v>Studienfachberatung</c:v>
                </c:pt>
                <c:pt idx="6">
                  <c:v>Informationsmaterial</c:v>
                </c:pt>
                <c:pt idx="7">
                  <c:v>Internetauftritt</c:v>
                </c:pt>
                <c:pt idx="8">
                  <c:v>Informationstag</c:v>
                </c:pt>
              </c:strCache>
            </c:strRef>
          </c:cat>
          <c:val>
            <c:numRef>
              <c:f>'Zufriedenheit FH Material'!$D$63:$L$63</c:f>
              <c:numCache>
                <c:formatCode>0%</c:formatCode>
                <c:ptCount val="9"/>
                <c:pt idx="0">
                  <c:v>6.25E-2</c:v>
                </c:pt>
                <c:pt idx="1">
                  <c:v>4.8387096774193603E-2</c:v>
                </c:pt>
                <c:pt idx="2">
                  <c:v>0.123595505617978</c:v>
                </c:pt>
                <c:pt idx="3">
                  <c:v>7.5949367088607597E-2</c:v>
                </c:pt>
                <c:pt idx="4">
                  <c:v>0.22826086956521699</c:v>
                </c:pt>
                <c:pt idx="5">
                  <c:v>0.18518518518518501</c:v>
                </c:pt>
                <c:pt idx="6">
                  <c:v>0.12921348314606701</c:v>
                </c:pt>
                <c:pt idx="7">
                  <c:v>0.153374233128834</c:v>
                </c:pt>
                <c:pt idx="8">
                  <c:v>4.6242774566474E-2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3FA-4BF1-8288-619CFB93AA39}"/>
            </c:ext>
          </c:extLst>
        </c:ser>
        <c:ser>
          <c:idx val="4"/>
          <c:order val="4"/>
          <c:tx>
            <c:strRef>
              <c:f>'Zufriedenheit FH Material'!$C$64</c:f>
              <c:strCache>
                <c:ptCount val="1"/>
                <c:pt idx="0">
                  <c:v>eher schlecht</c:v>
                </c:pt>
              </c:strCache>
            </c:strRef>
          </c:tx>
          <c:spPr>
            <a:solidFill>
              <a:srgbClr val="AAA8CE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tx2"/>
                    </a:solidFill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'Zufriedenheit FH Material'!$D$51:$L$51</c:f>
              <c:strCache>
                <c:ptCount val="9"/>
                <c:pt idx="0">
                  <c:v>Professoren / MA</c:v>
                </c:pt>
                <c:pt idx="1">
                  <c:v>Studierende der FH</c:v>
                </c:pt>
                <c:pt idx="2">
                  <c:v>Absolventen der FH</c:v>
                </c:pt>
                <c:pt idx="3">
                  <c:v>Fachschaft</c:v>
                </c:pt>
                <c:pt idx="4">
                  <c:v>Zentrale Studienberatung</c:v>
                </c:pt>
                <c:pt idx="5">
                  <c:v>Studienfachberatung</c:v>
                </c:pt>
                <c:pt idx="6">
                  <c:v>Informationsmaterial</c:v>
                </c:pt>
                <c:pt idx="7">
                  <c:v>Internetauftritt</c:v>
                </c:pt>
                <c:pt idx="8">
                  <c:v>Informationstag</c:v>
                </c:pt>
              </c:strCache>
            </c:strRef>
          </c:cat>
          <c:val>
            <c:numRef>
              <c:f>'Zufriedenheit FH Material'!$D$64:$L$64</c:f>
              <c:numCache>
                <c:formatCode>0%</c:formatCode>
                <c:ptCount val="9"/>
                <c:pt idx="0">
                  <c:v>1.7857142857142901E-2</c:v>
                </c:pt>
                <c:pt idx="1">
                  <c:v>3.2258064516128997E-2</c:v>
                </c:pt>
                <c:pt idx="2">
                  <c:v>3.3707865168539297E-2</c:v>
                </c:pt>
                <c:pt idx="3">
                  <c:v>3.7974683544303799E-2</c:v>
                </c:pt>
                <c:pt idx="4">
                  <c:v>6.5217391304347797E-2</c:v>
                </c:pt>
                <c:pt idx="5">
                  <c:v>6.1728395061728399E-2</c:v>
                </c:pt>
                <c:pt idx="6">
                  <c:v>4.49438202247191E-2</c:v>
                </c:pt>
                <c:pt idx="7">
                  <c:v>4.2944785276073601E-2</c:v>
                </c:pt>
                <c:pt idx="8">
                  <c:v>4.6242774566474E-2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3FA-4BF1-8288-619CFB93AA39}"/>
            </c:ext>
          </c:extLst>
        </c:ser>
        <c:ser>
          <c:idx val="5"/>
          <c:order val="5"/>
          <c:tx>
            <c:strRef>
              <c:f>'Zufriedenheit FH Material'!$C$65</c:f>
              <c:strCache>
                <c:ptCount val="1"/>
                <c:pt idx="0">
                  <c:v>schlecht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'Zufriedenheit FH Material'!$D$51:$L$51</c:f>
              <c:strCache>
                <c:ptCount val="9"/>
                <c:pt idx="0">
                  <c:v>Professoren / MA</c:v>
                </c:pt>
                <c:pt idx="1">
                  <c:v>Studierende der FH</c:v>
                </c:pt>
                <c:pt idx="2">
                  <c:v>Absolventen der FH</c:v>
                </c:pt>
                <c:pt idx="3">
                  <c:v>Fachschaft</c:v>
                </c:pt>
                <c:pt idx="4">
                  <c:v>Zentrale Studienberatung</c:v>
                </c:pt>
                <c:pt idx="5">
                  <c:v>Studienfachberatung</c:v>
                </c:pt>
                <c:pt idx="6">
                  <c:v>Informationsmaterial</c:v>
                </c:pt>
                <c:pt idx="7">
                  <c:v>Internetauftritt</c:v>
                </c:pt>
                <c:pt idx="8">
                  <c:v>Informationstag</c:v>
                </c:pt>
              </c:strCache>
            </c:strRef>
          </c:cat>
          <c:val>
            <c:numRef>
              <c:f>'Zufriedenheit FH Material'!$D$65:$L$65</c:f>
              <c:numCache>
                <c:formatCode>0%</c:formatCode>
                <c:ptCount val="9"/>
                <c:pt idx="0">
                  <c:v>0</c:v>
                </c:pt>
                <c:pt idx="1">
                  <c:v>8.0645161290322596E-3</c:v>
                </c:pt>
                <c:pt idx="2">
                  <c:v>1.1235955056179799E-2</c:v>
                </c:pt>
                <c:pt idx="3">
                  <c:v>2.53164556962025E-2</c:v>
                </c:pt>
                <c:pt idx="4">
                  <c:v>3.2608695652173898E-2</c:v>
                </c:pt>
                <c:pt idx="5">
                  <c:v>1.2345679012345699E-2</c:v>
                </c:pt>
                <c:pt idx="6">
                  <c:v>2.8089887640449399E-2</c:v>
                </c:pt>
                <c:pt idx="7">
                  <c:v>2.4539877300613501E-2</c:v>
                </c:pt>
                <c:pt idx="8">
                  <c:v>5.78034682080925E-3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3FA-4BF1-8288-619CFB93AA39}"/>
            </c:ext>
          </c:extLst>
        </c:ser>
        <c:ser>
          <c:idx val="6"/>
          <c:order val="6"/>
          <c:tx>
            <c:strRef>
              <c:f>'Zufriedenheit FH Material'!$C$66</c:f>
              <c:strCache>
                <c:ptCount val="1"/>
                <c:pt idx="0">
                  <c:v>sehr schlecht</c:v>
                </c:pt>
              </c:strCache>
            </c:strRef>
          </c:tx>
          <c:spPr>
            <a:solidFill>
              <a:schemeClr val="accent5">
                <a:lumMod val="20000"/>
                <a:lumOff val="80000"/>
              </a:schemeClr>
            </a:solidFill>
          </c:spPr>
          <c:invertIfNegative val="0"/>
          <c:cat>
            <c:strRef>
              <c:f>'Zufriedenheit FH Material'!$D$51:$L$51</c:f>
              <c:strCache>
                <c:ptCount val="9"/>
                <c:pt idx="0">
                  <c:v>Professoren / MA</c:v>
                </c:pt>
                <c:pt idx="1">
                  <c:v>Studierende der FH</c:v>
                </c:pt>
                <c:pt idx="2">
                  <c:v>Absolventen der FH</c:v>
                </c:pt>
                <c:pt idx="3">
                  <c:v>Fachschaft</c:v>
                </c:pt>
                <c:pt idx="4">
                  <c:v>Zentrale Studienberatung</c:v>
                </c:pt>
                <c:pt idx="5">
                  <c:v>Studienfachberatung</c:v>
                </c:pt>
                <c:pt idx="6">
                  <c:v>Informationsmaterial</c:v>
                </c:pt>
                <c:pt idx="7">
                  <c:v>Internetauftritt</c:v>
                </c:pt>
                <c:pt idx="8">
                  <c:v>Informationstag</c:v>
                </c:pt>
              </c:strCache>
            </c:strRef>
          </c:cat>
          <c:val>
            <c:numRef>
              <c:f>'Zufriedenheit FH Material'!$D$66:$L$66</c:f>
              <c:numCache>
                <c:formatCode>0%</c:formatCode>
                <c:ptCount val="9"/>
                <c:pt idx="0">
                  <c:v>0</c:v>
                </c:pt>
                <c:pt idx="1">
                  <c:v>8.0645161290322596E-3</c:v>
                </c:pt>
                <c:pt idx="2">
                  <c:v>2.2471910112359599E-2</c:v>
                </c:pt>
                <c:pt idx="3">
                  <c:v>1.26582278481013E-2</c:v>
                </c:pt>
                <c:pt idx="4">
                  <c:v>2.1739130434782601E-2</c:v>
                </c:pt>
                <c:pt idx="5">
                  <c:v>0</c:v>
                </c:pt>
                <c:pt idx="6">
                  <c:v>0</c:v>
                </c:pt>
                <c:pt idx="7">
                  <c:v>6.1349693251533796E-3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3FA-4BF1-8288-619CFB93AA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901104544"/>
        <c:axId val="-1901102912"/>
      </c:barChart>
      <c:catAx>
        <c:axId val="-1901104544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crossAx val="-1901102912"/>
        <c:crosses val="autoZero"/>
        <c:auto val="1"/>
        <c:lblAlgn val="ctr"/>
        <c:lblOffset val="100"/>
        <c:noMultiLvlLbl val="0"/>
      </c:catAx>
      <c:valAx>
        <c:axId val="-1901102912"/>
        <c:scaling>
          <c:orientation val="minMax"/>
        </c:scaling>
        <c:delete val="0"/>
        <c:axPos val="b"/>
        <c:majorGridlines/>
        <c:numFmt formatCode="0%" sourceLinked="1"/>
        <c:majorTickMark val="out"/>
        <c:minorTickMark val="none"/>
        <c:tickLblPos val="nextTo"/>
        <c:crossAx val="-1901104544"/>
        <c:crosses val="autoZero"/>
        <c:crossBetween val="between"/>
      </c:valAx>
    </c:plotArea>
    <c:legend>
      <c:legendPos val="b"/>
      <c:overlay val="0"/>
      <c:txPr>
        <a:bodyPr/>
        <a:lstStyle/>
        <a:p>
          <a:pPr>
            <a:defRPr b="1"/>
          </a:pPr>
          <a:endParaRPr lang="de-DE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5-05-04T15:16:03.626" idx="1">
    <p:pos x="5051" y="3451"/>
    <p:text>Originial : •aller Teilnehmer sind durch Informationen in der Schule auf den Hochschultag aufmerksam geworden
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5-05-04T15:17:09.319" idx="2">
    <p:pos x="3014" y="3619"/>
    <p:text>gekürzt fh-muenster</p:tex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1A05E4-A76C-445B-A27B-12697B93C47F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BD70F68B-3D0F-429A-9C1B-F44BFFA2804F}">
      <dgm:prSet phldrT="[Text]" custT="1"/>
      <dgm:spPr/>
      <dgm:t>
        <a:bodyPr/>
        <a:lstStyle/>
        <a:p>
          <a:r>
            <a:rPr lang="de-DE" sz="2000" dirty="0" smtClean="0"/>
            <a:t>Klassifikation</a:t>
          </a:r>
          <a:endParaRPr lang="de-DE" sz="2000" b="1" dirty="0">
            <a:solidFill>
              <a:schemeClr val="tx2"/>
            </a:solidFill>
          </a:endParaRPr>
        </a:p>
      </dgm:t>
    </dgm:pt>
    <dgm:pt modelId="{5275F7FC-9BDE-4AE5-B11C-638215843A5F}" type="parTrans" cxnId="{CB1CCE4E-D403-4C2C-BEA3-88BD30399A1B}">
      <dgm:prSet/>
      <dgm:spPr/>
      <dgm:t>
        <a:bodyPr/>
        <a:lstStyle/>
        <a:p>
          <a:endParaRPr lang="de-DE"/>
        </a:p>
      </dgm:t>
    </dgm:pt>
    <dgm:pt modelId="{E2E5D880-D4A2-4788-A29D-C7B9DA5EF865}" type="sibTrans" cxnId="{CB1CCE4E-D403-4C2C-BEA3-88BD30399A1B}">
      <dgm:prSet/>
      <dgm:spPr/>
      <dgm:t>
        <a:bodyPr/>
        <a:lstStyle/>
        <a:p>
          <a:endParaRPr lang="de-DE"/>
        </a:p>
      </dgm:t>
    </dgm:pt>
    <dgm:pt modelId="{1C1634FA-EB91-4F38-9EBE-6B9F1C599686}">
      <dgm:prSet phldrT="[Text]" custT="1"/>
      <dgm:spPr/>
      <dgm:t>
        <a:bodyPr/>
        <a:lstStyle/>
        <a:p>
          <a:r>
            <a:rPr lang="de-DE" sz="1800" dirty="0" smtClean="0"/>
            <a:t>Segmentierung</a:t>
          </a:r>
          <a:endParaRPr lang="de-DE" sz="1800" dirty="0"/>
        </a:p>
      </dgm:t>
    </dgm:pt>
    <dgm:pt modelId="{91CC92A1-4E45-4369-9AD9-7077EB20F981}" type="parTrans" cxnId="{3C51F027-C2A1-4F09-A4DC-73304B0C88F3}">
      <dgm:prSet/>
      <dgm:spPr/>
      <dgm:t>
        <a:bodyPr/>
        <a:lstStyle/>
        <a:p>
          <a:endParaRPr lang="de-DE"/>
        </a:p>
      </dgm:t>
    </dgm:pt>
    <dgm:pt modelId="{77EB71A0-09C9-49A9-82D8-551BF109BE92}" type="sibTrans" cxnId="{3C51F027-C2A1-4F09-A4DC-73304B0C88F3}">
      <dgm:prSet/>
      <dgm:spPr/>
      <dgm:t>
        <a:bodyPr/>
        <a:lstStyle/>
        <a:p>
          <a:endParaRPr lang="de-DE"/>
        </a:p>
      </dgm:t>
    </dgm:pt>
    <dgm:pt modelId="{46683A07-F7C9-4941-BD07-349DAB93F3F4}">
      <dgm:prSet phldrT="[Text]" custT="1"/>
      <dgm:spPr/>
      <dgm:t>
        <a:bodyPr/>
        <a:lstStyle/>
        <a:p>
          <a:r>
            <a:rPr lang="de-DE" sz="1800" dirty="0" smtClean="0"/>
            <a:t>Assoziation</a:t>
          </a:r>
          <a:endParaRPr lang="de-DE" sz="2000" dirty="0"/>
        </a:p>
      </dgm:t>
    </dgm:pt>
    <dgm:pt modelId="{D9C0CA17-BE9C-42B9-9E66-C911CA89C934}" type="parTrans" cxnId="{A86D327A-0B13-4071-81C8-7D72D79AC39D}">
      <dgm:prSet/>
      <dgm:spPr/>
      <dgm:t>
        <a:bodyPr/>
        <a:lstStyle/>
        <a:p>
          <a:endParaRPr lang="de-DE"/>
        </a:p>
      </dgm:t>
    </dgm:pt>
    <dgm:pt modelId="{F0FDE5BC-EB3A-47A6-BD9E-B18898E7FCC0}" type="sibTrans" cxnId="{A86D327A-0B13-4071-81C8-7D72D79AC39D}">
      <dgm:prSet/>
      <dgm:spPr/>
      <dgm:t>
        <a:bodyPr/>
        <a:lstStyle/>
        <a:p>
          <a:endParaRPr lang="de-DE"/>
        </a:p>
      </dgm:t>
    </dgm:pt>
    <dgm:pt modelId="{92A812D0-EEFD-435F-82CF-C9D42737296A}" type="pres">
      <dgm:prSet presAssocID="{3C1A05E4-A76C-445B-A27B-12697B93C47F}" presName="arrowDiagram" presStyleCnt="0">
        <dgm:presLayoutVars>
          <dgm:chMax val="5"/>
          <dgm:dir/>
          <dgm:resizeHandles val="exact"/>
        </dgm:presLayoutVars>
      </dgm:prSet>
      <dgm:spPr/>
    </dgm:pt>
    <dgm:pt modelId="{50E2F3C1-275E-42F2-8640-5ABDCD5A7444}" type="pres">
      <dgm:prSet presAssocID="{3C1A05E4-A76C-445B-A27B-12697B93C47F}" presName="arrow" presStyleLbl="bgShp" presStyleIdx="0" presStyleCnt="1" custLinFactNeighborX="-1797" custLinFactNeighborY="-577"/>
      <dgm:spPr/>
    </dgm:pt>
    <dgm:pt modelId="{93191456-FC91-4BAA-9CFF-F84B681B1C40}" type="pres">
      <dgm:prSet presAssocID="{3C1A05E4-A76C-445B-A27B-12697B93C47F}" presName="arrowDiagram3" presStyleCnt="0"/>
      <dgm:spPr/>
    </dgm:pt>
    <dgm:pt modelId="{A8A80230-5F04-43F5-B211-C28C8B859A8B}" type="pres">
      <dgm:prSet presAssocID="{BD70F68B-3D0F-429A-9C1B-F44BFFA2804F}" presName="bullet3a" presStyleLbl="node1" presStyleIdx="0" presStyleCnt="3"/>
      <dgm:spPr>
        <a:solidFill>
          <a:schemeClr val="tx1"/>
        </a:solidFill>
        <a:ln>
          <a:solidFill>
            <a:schemeClr val="bg1"/>
          </a:solidFill>
        </a:ln>
      </dgm:spPr>
    </dgm:pt>
    <dgm:pt modelId="{2728CFE7-0881-4D43-B7B0-8074DA2366DD}" type="pres">
      <dgm:prSet presAssocID="{BD70F68B-3D0F-429A-9C1B-F44BFFA2804F}" presName="textBox3a" presStyleLbl="revTx" presStyleIdx="0" presStyleCnt="3" custAng="10800000" custFlipVert="1" custScaleX="204353" custScaleY="60692" custLinFactNeighborX="-46074" custLinFactNeighborY="-4923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40DEC72-30C1-4C64-89C2-DAF6F0E269E2}" type="pres">
      <dgm:prSet presAssocID="{1C1634FA-EB91-4F38-9EBE-6B9F1C599686}" presName="bullet3b" presStyleLbl="node1" presStyleIdx="1" presStyleCnt="3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endParaRPr lang="de-DE"/>
        </a:p>
      </dgm:t>
    </dgm:pt>
    <dgm:pt modelId="{7D87D55B-6776-41D0-9598-5A2B55C3C41D}" type="pres">
      <dgm:prSet presAssocID="{1C1634FA-EB91-4F38-9EBE-6B9F1C599686}" presName="textBox3b" presStyleLbl="revTx" presStyleIdx="1" presStyleCnt="3" custScaleX="157956" custLinFactNeighborX="-44852" custLinFactNeighborY="-1941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E871E2C-EB7D-4FA1-81F3-AC01E15702E2}" type="pres">
      <dgm:prSet presAssocID="{46683A07-F7C9-4941-BD07-349DAB93F3F4}" presName="bullet3c" presStyleLbl="node1" presStyleIdx="2" presStyleCnt="3"/>
      <dgm:spPr>
        <a:solidFill>
          <a:srgbClr val="FFFFFF"/>
        </a:solidFill>
        <a:ln>
          <a:solidFill>
            <a:srgbClr val="1A418F"/>
          </a:solidFill>
        </a:ln>
      </dgm:spPr>
    </dgm:pt>
    <dgm:pt modelId="{F73298F7-97CD-438A-A3D3-873CA51A460F}" type="pres">
      <dgm:prSet presAssocID="{46683A07-F7C9-4941-BD07-349DAB93F3F4}" presName="textBox3c" presStyleLbl="revTx" presStyleIdx="2" presStyleCnt="3" custScaleX="137526" custScaleY="29562" custLinFactNeighborX="21145" custLinFactNeighborY="-4165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63B627D-A6A4-49C7-8E54-7D251F3CE7F6}" type="presOf" srcId="{BD70F68B-3D0F-429A-9C1B-F44BFFA2804F}" destId="{2728CFE7-0881-4D43-B7B0-8074DA2366DD}" srcOrd="0" destOrd="0" presId="urn:microsoft.com/office/officeart/2005/8/layout/arrow2"/>
    <dgm:cxn modelId="{A6B06E17-F3B4-44E9-966D-78AD91A5C41C}" type="presOf" srcId="{46683A07-F7C9-4941-BD07-349DAB93F3F4}" destId="{F73298F7-97CD-438A-A3D3-873CA51A460F}" srcOrd="0" destOrd="0" presId="urn:microsoft.com/office/officeart/2005/8/layout/arrow2"/>
    <dgm:cxn modelId="{3C51F027-C2A1-4F09-A4DC-73304B0C88F3}" srcId="{3C1A05E4-A76C-445B-A27B-12697B93C47F}" destId="{1C1634FA-EB91-4F38-9EBE-6B9F1C599686}" srcOrd="1" destOrd="0" parTransId="{91CC92A1-4E45-4369-9AD9-7077EB20F981}" sibTransId="{77EB71A0-09C9-49A9-82D8-551BF109BE92}"/>
    <dgm:cxn modelId="{7AA8586E-7E77-45A6-9563-8805086F2710}" type="presOf" srcId="{3C1A05E4-A76C-445B-A27B-12697B93C47F}" destId="{92A812D0-EEFD-435F-82CF-C9D42737296A}" srcOrd="0" destOrd="0" presId="urn:microsoft.com/office/officeart/2005/8/layout/arrow2"/>
    <dgm:cxn modelId="{CB1CCE4E-D403-4C2C-BEA3-88BD30399A1B}" srcId="{3C1A05E4-A76C-445B-A27B-12697B93C47F}" destId="{BD70F68B-3D0F-429A-9C1B-F44BFFA2804F}" srcOrd="0" destOrd="0" parTransId="{5275F7FC-9BDE-4AE5-B11C-638215843A5F}" sibTransId="{E2E5D880-D4A2-4788-A29D-C7B9DA5EF865}"/>
    <dgm:cxn modelId="{A86D327A-0B13-4071-81C8-7D72D79AC39D}" srcId="{3C1A05E4-A76C-445B-A27B-12697B93C47F}" destId="{46683A07-F7C9-4941-BD07-349DAB93F3F4}" srcOrd="2" destOrd="0" parTransId="{D9C0CA17-BE9C-42B9-9E66-C911CA89C934}" sibTransId="{F0FDE5BC-EB3A-47A6-BD9E-B18898E7FCC0}"/>
    <dgm:cxn modelId="{D1EFC715-1B17-4246-9668-2EF65AA59787}" type="presOf" srcId="{1C1634FA-EB91-4F38-9EBE-6B9F1C599686}" destId="{7D87D55B-6776-41D0-9598-5A2B55C3C41D}" srcOrd="0" destOrd="0" presId="urn:microsoft.com/office/officeart/2005/8/layout/arrow2"/>
    <dgm:cxn modelId="{73D6289D-072F-4F7C-9883-9D279F694D6D}" type="presParOf" srcId="{92A812D0-EEFD-435F-82CF-C9D42737296A}" destId="{50E2F3C1-275E-42F2-8640-5ABDCD5A7444}" srcOrd="0" destOrd="0" presId="urn:microsoft.com/office/officeart/2005/8/layout/arrow2"/>
    <dgm:cxn modelId="{4DB61E09-974B-419E-B3EA-C03EC79DE569}" type="presParOf" srcId="{92A812D0-EEFD-435F-82CF-C9D42737296A}" destId="{93191456-FC91-4BAA-9CFF-F84B681B1C40}" srcOrd="1" destOrd="0" presId="urn:microsoft.com/office/officeart/2005/8/layout/arrow2"/>
    <dgm:cxn modelId="{CBC3FF44-37E5-47BC-9254-FF4DF6F3E825}" type="presParOf" srcId="{93191456-FC91-4BAA-9CFF-F84B681B1C40}" destId="{A8A80230-5F04-43F5-B211-C28C8B859A8B}" srcOrd="0" destOrd="0" presId="urn:microsoft.com/office/officeart/2005/8/layout/arrow2"/>
    <dgm:cxn modelId="{F071A579-6CAE-4FFA-859C-CBA4FF6E4B03}" type="presParOf" srcId="{93191456-FC91-4BAA-9CFF-F84B681B1C40}" destId="{2728CFE7-0881-4D43-B7B0-8074DA2366DD}" srcOrd="1" destOrd="0" presId="urn:microsoft.com/office/officeart/2005/8/layout/arrow2"/>
    <dgm:cxn modelId="{B50210CE-6355-485E-8F7D-C370D92C440C}" type="presParOf" srcId="{93191456-FC91-4BAA-9CFF-F84B681B1C40}" destId="{640DEC72-30C1-4C64-89C2-DAF6F0E269E2}" srcOrd="2" destOrd="0" presId="urn:microsoft.com/office/officeart/2005/8/layout/arrow2"/>
    <dgm:cxn modelId="{E84A0235-6649-4136-AE2A-8970B0ECE247}" type="presParOf" srcId="{93191456-FC91-4BAA-9CFF-F84B681B1C40}" destId="{7D87D55B-6776-41D0-9598-5A2B55C3C41D}" srcOrd="3" destOrd="0" presId="urn:microsoft.com/office/officeart/2005/8/layout/arrow2"/>
    <dgm:cxn modelId="{E5322D49-0881-4C9F-8D33-E58A054A4844}" type="presParOf" srcId="{93191456-FC91-4BAA-9CFF-F84B681B1C40}" destId="{BE871E2C-EB7D-4FA1-81F3-AC01E15702E2}" srcOrd="4" destOrd="0" presId="urn:microsoft.com/office/officeart/2005/8/layout/arrow2"/>
    <dgm:cxn modelId="{1919D541-8E36-4C51-8976-2766A62EBA5B}" type="presParOf" srcId="{93191456-FC91-4BAA-9CFF-F84B681B1C40}" destId="{F73298F7-97CD-438A-A3D3-873CA51A460F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4486AED-4917-4175-AE09-F63AFB376E4E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7DBE37F9-D13B-4EF2-AE62-3B2E70FBEF9B}">
      <dgm:prSet phldrT="[Text]"/>
      <dgm:spPr/>
      <dgm:t>
        <a:bodyPr/>
        <a:lstStyle/>
        <a:p>
          <a:r>
            <a:rPr lang="de-DE" dirty="0" smtClean="0"/>
            <a:t>Internetauftritt</a:t>
          </a:r>
          <a:endParaRPr lang="de-DE" dirty="0"/>
        </a:p>
      </dgm:t>
    </dgm:pt>
    <dgm:pt modelId="{532D5672-FD12-4C4C-8697-DE6A61F447E5}" type="parTrans" cxnId="{1CFE7834-60A5-4BD6-9EB6-0F2712274593}">
      <dgm:prSet/>
      <dgm:spPr/>
      <dgm:t>
        <a:bodyPr/>
        <a:lstStyle/>
        <a:p>
          <a:endParaRPr lang="de-DE"/>
        </a:p>
      </dgm:t>
    </dgm:pt>
    <dgm:pt modelId="{6DD568CB-0CD1-4C53-83DC-A776066A471F}" type="sibTrans" cxnId="{1CFE7834-60A5-4BD6-9EB6-0F2712274593}">
      <dgm:prSet/>
      <dgm:spPr/>
      <dgm:t>
        <a:bodyPr/>
        <a:lstStyle/>
        <a:p>
          <a:endParaRPr lang="de-DE"/>
        </a:p>
      </dgm:t>
    </dgm:pt>
    <dgm:pt modelId="{DB2632D7-E079-439F-BE73-FD536FC0022E}">
      <dgm:prSet phldrT="[Text]"/>
      <dgm:spPr/>
      <dgm:t>
        <a:bodyPr/>
        <a:lstStyle/>
        <a:p>
          <a:r>
            <a:rPr lang="de-DE" dirty="0" smtClean="0"/>
            <a:t>Informationsmaterial</a:t>
          </a:r>
          <a:endParaRPr lang="de-DE" dirty="0"/>
        </a:p>
      </dgm:t>
    </dgm:pt>
    <dgm:pt modelId="{EB14DC44-5C2F-486F-9DB7-7D6B5248FE0B}" type="parTrans" cxnId="{CFBC497B-657D-4984-AD6C-1DAE482AD63C}">
      <dgm:prSet/>
      <dgm:spPr/>
      <dgm:t>
        <a:bodyPr/>
        <a:lstStyle/>
        <a:p>
          <a:endParaRPr lang="de-DE"/>
        </a:p>
      </dgm:t>
    </dgm:pt>
    <dgm:pt modelId="{D0292AF1-C392-4754-B468-B203DD0CC39F}" type="sibTrans" cxnId="{CFBC497B-657D-4984-AD6C-1DAE482AD63C}">
      <dgm:prSet/>
      <dgm:spPr/>
      <dgm:t>
        <a:bodyPr/>
        <a:lstStyle/>
        <a:p>
          <a:endParaRPr lang="de-DE"/>
        </a:p>
      </dgm:t>
    </dgm:pt>
    <dgm:pt modelId="{03FBF5D9-83B6-4D70-A33D-B661F353DD1B}">
      <dgm:prSet phldrT="[Text]"/>
      <dgm:spPr/>
      <dgm:t>
        <a:bodyPr/>
        <a:lstStyle/>
        <a:p>
          <a:r>
            <a:rPr lang="de-DE" dirty="0" smtClean="0"/>
            <a:t>Freunde, Bekannte, Verwandte</a:t>
          </a:r>
          <a:endParaRPr lang="de-DE" dirty="0"/>
        </a:p>
      </dgm:t>
    </dgm:pt>
    <dgm:pt modelId="{922C7271-95F3-4B91-9D4A-79C1C40EC009}" type="parTrans" cxnId="{DB0BE45E-C37D-46E3-8C60-78AAD00CAEFB}">
      <dgm:prSet/>
      <dgm:spPr/>
      <dgm:t>
        <a:bodyPr/>
        <a:lstStyle/>
        <a:p>
          <a:endParaRPr lang="de-DE"/>
        </a:p>
      </dgm:t>
    </dgm:pt>
    <dgm:pt modelId="{8BAFE628-F597-4062-9858-1E0D78B8550B}" type="sibTrans" cxnId="{DB0BE45E-C37D-46E3-8C60-78AAD00CAEFB}">
      <dgm:prSet/>
      <dgm:spPr/>
      <dgm:t>
        <a:bodyPr/>
        <a:lstStyle/>
        <a:p>
          <a:endParaRPr lang="de-DE"/>
        </a:p>
      </dgm:t>
    </dgm:pt>
    <dgm:pt modelId="{2F120A96-EA0D-46DF-84B1-EE54EC027F83}" type="pres">
      <dgm:prSet presAssocID="{24486AED-4917-4175-AE09-F63AFB376E4E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de-DE"/>
        </a:p>
      </dgm:t>
    </dgm:pt>
    <dgm:pt modelId="{B14D1C5E-F465-42C3-8867-F98301C0298E}" type="pres">
      <dgm:prSet presAssocID="{24486AED-4917-4175-AE09-F63AFB376E4E}" presName="Name1" presStyleCnt="0"/>
      <dgm:spPr/>
    </dgm:pt>
    <dgm:pt modelId="{84404730-15BD-455B-AD0E-F120D59D9B72}" type="pres">
      <dgm:prSet presAssocID="{24486AED-4917-4175-AE09-F63AFB376E4E}" presName="cycle" presStyleCnt="0"/>
      <dgm:spPr/>
    </dgm:pt>
    <dgm:pt modelId="{FCED58ED-143F-442D-9E1C-3834E0DC56B4}" type="pres">
      <dgm:prSet presAssocID="{24486AED-4917-4175-AE09-F63AFB376E4E}" presName="srcNode" presStyleLbl="node1" presStyleIdx="0" presStyleCnt="3"/>
      <dgm:spPr/>
    </dgm:pt>
    <dgm:pt modelId="{469296AF-8958-4B28-B22F-CE34DBF0D16C}" type="pres">
      <dgm:prSet presAssocID="{24486AED-4917-4175-AE09-F63AFB376E4E}" presName="conn" presStyleLbl="parChTrans1D2" presStyleIdx="0" presStyleCnt="1"/>
      <dgm:spPr/>
      <dgm:t>
        <a:bodyPr/>
        <a:lstStyle/>
        <a:p>
          <a:endParaRPr lang="de-DE"/>
        </a:p>
      </dgm:t>
    </dgm:pt>
    <dgm:pt modelId="{C44BA71D-BE9D-46EE-A3C5-0CB6368E0B29}" type="pres">
      <dgm:prSet presAssocID="{24486AED-4917-4175-AE09-F63AFB376E4E}" presName="extraNode" presStyleLbl="node1" presStyleIdx="0" presStyleCnt="3"/>
      <dgm:spPr/>
    </dgm:pt>
    <dgm:pt modelId="{68F9E61C-8812-4508-967A-F3332BE06FD1}" type="pres">
      <dgm:prSet presAssocID="{24486AED-4917-4175-AE09-F63AFB376E4E}" presName="dstNode" presStyleLbl="node1" presStyleIdx="0" presStyleCnt="3"/>
      <dgm:spPr/>
    </dgm:pt>
    <dgm:pt modelId="{11AB8BDE-D33A-46DB-B023-4D8028B04D4F}" type="pres">
      <dgm:prSet presAssocID="{7DBE37F9-D13B-4EF2-AE62-3B2E70FBEF9B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FA92092-ACD4-4DA3-9A08-D42067416FCE}" type="pres">
      <dgm:prSet presAssocID="{7DBE37F9-D13B-4EF2-AE62-3B2E70FBEF9B}" presName="accent_1" presStyleCnt="0"/>
      <dgm:spPr/>
    </dgm:pt>
    <dgm:pt modelId="{4DAA978C-5495-4DA4-9260-5560029352D6}" type="pres">
      <dgm:prSet presAssocID="{7DBE37F9-D13B-4EF2-AE62-3B2E70FBEF9B}" presName="accentRepeatNode" presStyleLbl="solidFgAcc1" presStyleIdx="0" presStyleCnt="3"/>
      <dgm:spPr/>
    </dgm:pt>
    <dgm:pt modelId="{7F862C53-CBB4-4C06-868A-C0D127CB2CEA}" type="pres">
      <dgm:prSet presAssocID="{DB2632D7-E079-439F-BE73-FD536FC0022E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0FC6231-ACDD-4DFC-8064-E9F427FB0116}" type="pres">
      <dgm:prSet presAssocID="{DB2632D7-E079-439F-BE73-FD536FC0022E}" presName="accent_2" presStyleCnt="0"/>
      <dgm:spPr/>
    </dgm:pt>
    <dgm:pt modelId="{4DA99DAE-3397-456C-B32A-8487F10AFCD8}" type="pres">
      <dgm:prSet presAssocID="{DB2632D7-E079-439F-BE73-FD536FC0022E}" presName="accentRepeatNode" presStyleLbl="solidFgAcc1" presStyleIdx="1" presStyleCnt="3"/>
      <dgm:spPr/>
      <dgm:t>
        <a:bodyPr/>
        <a:lstStyle/>
        <a:p>
          <a:endParaRPr lang="de-DE"/>
        </a:p>
      </dgm:t>
    </dgm:pt>
    <dgm:pt modelId="{56841A5B-E1A8-45B4-B9EB-D0C885B82DA2}" type="pres">
      <dgm:prSet presAssocID="{03FBF5D9-83B6-4D70-A33D-B661F353DD1B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9654749-E26D-442B-9683-A1E58118ECD1}" type="pres">
      <dgm:prSet presAssocID="{03FBF5D9-83B6-4D70-A33D-B661F353DD1B}" presName="accent_3" presStyleCnt="0"/>
      <dgm:spPr/>
    </dgm:pt>
    <dgm:pt modelId="{BB0D7841-CA5C-4BF3-B56A-AFA9155607C4}" type="pres">
      <dgm:prSet presAssocID="{03FBF5D9-83B6-4D70-A33D-B661F353DD1B}" presName="accentRepeatNode" presStyleLbl="solidFgAcc1" presStyleIdx="2" presStyleCnt="3"/>
      <dgm:spPr/>
    </dgm:pt>
  </dgm:ptLst>
  <dgm:cxnLst>
    <dgm:cxn modelId="{27B59BE2-F80C-4C22-8761-888867D82462}" type="presOf" srcId="{03FBF5D9-83B6-4D70-A33D-B661F353DD1B}" destId="{56841A5B-E1A8-45B4-B9EB-D0C885B82DA2}" srcOrd="0" destOrd="0" presId="urn:microsoft.com/office/officeart/2008/layout/VerticalCurvedList"/>
    <dgm:cxn modelId="{9122F1D3-1F4D-4182-9705-0FE53C0B0CBE}" type="presOf" srcId="{7DBE37F9-D13B-4EF2-AE62-3B2E70FBEF9B}" destId="{11AB8BDE-D33A-46DB-B023-4D8028B04D4F}" srcOrd="0" destOrd="0" presId="urn:microsoft.com/office/officeart/2008/layout/VerticalCurvedList"/>
    <dgm:cxn modelId="{1CFE7834-60A5-4BD6-9EB6-0F2712274593}" srcId="{24486AED-4917-4175-AE09-F63AFB376E4E}" destId="{7DBE37F9-D13B-4EF2-AE62-3B2E70FBEF9B}" srcOrd="0" destOrd="0" parTransId="{532D5672-FD12-4C4C-8697-DE6A61F447E5}" sibTransId="{6DD568CB-0CD1-4C53-83DC-A776066A471F}"/>
    <dgm:cxn modelId="{DB0BE45E-C37D-46E3-8C60-78AAD00CAEFB}" srcId="{24486AED-4917-4175-AE09-F63AFB376E4E}" destId="{03FBF5D9-83B6-4D70-A33D-B661F353DD1B}" srcOrd="2" destOrd="0" parTransId="{922C7271-95F3-4B91-9D4A-79C1C40EC009}" sibTransId="{8BAFE628-F597-4062-9858-1E0D78B8550B}"/>
    <dgm:cxn modelId="{CFBC497B-657D-4984-AD6C-1DAE482AD63C}" srcId="{24486AED-4917-4175-AE09-F63AFB376E4E}" destId="{DB2632D7-E079-439F-BE73-FD536FC0022E}" srcOrd="1" destOrd="0" parTransId="{EB14DC44-5C2F-486F-9DB7-7D6B5248FE0B}" sibTransId="{D0292AF1-C392-4754-B468-B203DD0CC39F}"/>
    <dgm:cxn modelId="{45FBB705-749C-454D-9309-40DA2C0641F5}" type="presOf" srcId="{DB2632D7-E079-439F-BE73-FD536FC0022E}" destId="{7F862C53-CBB4-4C06-868A-C0D127CB2CEA}" srcOrd="0" destOrd="0" presId="urn:microsoft.com/office/officeart/2008/layout/VerticalCurvedList"/>
    <dgm:cxn modelId="{FEF43AB1-C869-48B5-8411-9EE57A84B600}" type="presOf" srcId="{6DD568CB-0CD1-4C53-83DC-A776066A471F}" destId="{469296AF-8958-4B28-B22F-CE34DBF0D16C}" srcOrd="0" destOrd="0" presId="urn:microsoft.com/office/officeart/2008/layout/VerticalCurvedList"/>
    <dgm:cxn modelId="{5C5E7E56-AD44-4BE4-AB36-244562C96CC5}" type="presOf" srcId="{24486AED-4917-4175-AE09-F63AFB376E4E}" destId="{2F120A96-EA0D-46DF-84B1-EE54EC027F83}" srcOrd="0" destOrd="0" presId="urn:microsoft.com/office/officeart/2008/layout/VerticalCurvedList"/>
    <dgm:cxn modelId="{2DFB27C5-D341-4592-ABFF-9EDDC8E718D9}" type="presParOf" srcId="{2F120A96-EA0D-46DF-84B1-EE54EC027F83}" destId="{B14D1C5E-F465-42C3-8867-F98301C0298E}" srcOrd="0" destOrd="0" presId="urn:microsoft.com/office/officeart/2008/layout/VerticalCurvedList"/>
    <dgm:cxn modelId="{4355F1A4-555B-4FAC-B350-3B0ECC6BE617}" type="presParOf" srcId="{B14D1C5E-F465-42C3-8867-F98301C0298E}" destId="{84404730-15BD-455B-AD0E-F120D59D9B72}" srcOrd="0" destOrd="0" presId="urn:microsoft.com/office/officeart/2008/layout/VerticalCurvedList"/>
    <dgm:cxn modelId="{DD6B7E3C-786E-4510-BBD1-8590AEAACA10}" type="presParOf" srcId="{84404730-15BD-455B-AD0E-F120D59D9B72}" destId="{FCED58ED-143F-442D-9E1C-3834E0DC56B4}" srcOrd="0" destOrd="0" presId="urn:microsoft.com/office/officeart/2008/layout/VerticalCurvedList"/>
    <dgm:cxn modelId="{73DE6AA8-BC0A-4E1B-B0A3-495A91F939D8}" type="presParOf" srcId="{84404730-15BD-455B-AD0E-F120D59D9B72}" destId="{469296AF-8958-4B28-B22F-CE34DBF0D16C}" srcOrd="1" destOrd="0" presId="urn:microsoft.com/office/officeart/2008/layout/VerticalCurvedList"/>
    <dgm:cxn modelId="{D6690444-5398-451C-9E06-658263944E70}" type="presParOf" srcId="{84404730-15BD-455B-AD0E-F120D59D9B72}" destId="{C44BA71D-BE9D-46EE-A3C5-0CB6368E0B29}" srcOrd="2" destOrd="0" presId="urn:microsoft.com/office/officeart/2008/layout/VerticalCurvedList"/>
    <dgm:cxn modelId="{B92D504B-4D05-422A-B8CE-F20E3F763E85}" type="presParOf" srcId="{84404730-15BD-455B-AD0E-F120D59D9B72}" destId="{68F9E61C-8812-4508-967A-F3332BE06FD1}" srcOrd="3" destOrd="0" presId="urn:microsoft.com/office/officeart/2008/layout/VerticalCurvedList"/>
    <dgm:cxn modelId="{556B5EE4-2C03-4D3C-80A0-0D64858CEAB1}" type="presParOf" srcId="{B14D1C5E-F465-42C3-8867-F98301C0298E}" destId="{11AB8BDE-D33A-46DB-B023-4D8028B04D4F}" srcOrd="1" destOrd="0" presId="urn:microsoft.com/office/officeart/2008/layout/VerticalCurvedList"/>
    <dgm:cxn modelId="{4BFFA1D8-C330-4070-BC41-669DA6B52845}" type="presParOf" srcId="{B14D1C5E-F465-42C3-8867-F98301C0298E}" destId="{4FA92092-ACD4-4DA3-9A08-D42067416FCE}" srcOrd="2" destOrd="0" presId="urn:microsoft.com/office/officeart/2008/layout/VerticalCurvedList"/>
    <dgm:cxn modelId="{E3B8FD72-E828-4724-B817-B6876414CBF2}" type="presParOf" srcId="{4FA92092-ACD4-4DA3-9A08-D42067416FCE}" destId="{4DAA978C-5495-4DA4-9260-5560029352D6}" srcOrd="0" destOrd="0" presId="urn:microsoft.com/office/officeart/2008/layout/VerticalCurvedList"/>
    <dgm:cxn modelId="{F9A25F99-DE35-48CB-BD7A-8A559CC0C95B}" type="presParOf" srcId="{B14D1C5E-F465-42C3-8867-F98301C0298E}" destId="{7F862C53-CBB4-4C06-868A-C0D127CB2CEA}" srcOrd="3" destOrd="0" presId="urn:microsoft.com/office/officeart/2008/layout/VerticalCurvedList"/>
    <dgm:cxn modelId="{8A8D42F7-C3D2-4398-9B12-BC464B86F557}" type="presParOf" srcId="{B14D1C5E-F465-42C3-8867-F98301C0298E}" destId="{E0FC6231-ACDD-4DFC-8064-E9F427FB0116}" srcOrd="4" destOrd="0" presId="urn:microsoft.com/office/officeart/2008/layout/VerticalCurvedList"/>
    <dgm:cxn modelId="{2AA21DC9-223C-4856-8A47-93A3D8A4C36B}" type="presParOf" srcId="{E0FC6231-ACDD-4DFC-8064-E9F427FB0116}" destId="{4DA99DAE-3397-456C-B32A-8487F10AFCD8}" srcOrd="0" destOrd="0" presId="urn:microsoft.com/office/officeart/2008/layout/VerticalCurvedList"/>
    <dgm:cxn modelId="{D8E11271-C3D4-4C40-A973-B909E97DF773}" type="presParOf" srcId="{B14D1C5E-F465-42C3-8867-F98301C0298E}" destId="{56841A5B-E1A8-45B4-B9EB-D0C885B82DA2}" srcOrd="5" destOrd="0" presId="urn:microsoft.com/office/officeart/2008/layout/VerticalCurvedList"/>
    <dgm:cxn modelId="{F82E72DD-18E6-44A8-9CAA-EB5DA4651F02}" type="presParOf" srcId="{B14D1C5E-F465-42C3-8867-F98301C0298E}" destId="{C9654749-E26D-442B-9683-A1E58118ECD1}" srcOrd="6" destOrd="0" presId="urn:microsoft.com/office/officeart/2008/layout/VerticalCurvedList"/>
    <dgm:cxn modelId="{8062AB71-118B-48D7-8ACE-C95A98170922}" type="presParOf" srcId="{C9654749-E26D-442B-9683-A1E58118ECD1}" destId="{BB0D7841-CA5C-4BF3-B56A-AFA9155607C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4486AED-4917-4175-AE09-F63AFB376E4E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7DBE37F9-D13B-4EF2-AE62-3B2E70FBEF9B}">
      <dgm:prSet phldrT="[Text]"/>
      <dgm:spPr/>
      <dgm:t>
        <a:bodyPr/>
        <a:lstStyle/>
        <a:p>
          <a:r>
            <a:rPr lang="de-DE" dirty="0" smtClean="0"/>
            <a:t>Informationsmaterial</a:t>
          </a:r>
          <a:endParaRPr lang="de-DE" dirty="0"/>
        </a:p>
      </dgm:t>
    </dgm:pt>
    <dgm:pt modelId="{532D5672-FD12-4C4C-8697-DE6A61F447E5}" type="parTrans" cxnId="{1CFE7834-60A5-4BD6-9EB6-0F2712274593}">
      <dgm:prSet/>
      <dgm:spPr/>
      <dgm:t>
        <a:bodyPr/>
        <a:lstStyle/>
        <a:p>
          <a:endParaRPr lang="de-DE"/>
        </a:p>
      </dgm:t>
    </dgm:pt>
    <dgm:pt modelId="{6DD568CB-0CD1-4C53-83DC-A776066A471F}" type="sibTrans" cxnId="{1CFE7834-60A5-4BD6-9EB6-0F2712274593}">
      <dgm:prSet/>
      <dgm:spPr/>
      <dgm:t>
        <a:bodyPr/>
        <a:lstStyle/>
        <a:p>
          <a:endParaRPr lang="de-DE"/>
        </a:p>
      </dgm:t>
    </dgm:pt>
    <dgm:pt modelId="{DB2632D7-E079-439F-BE73-FD536FC0022E}">
      <dgm:prSet phldrT="[Text]"/>
      <dgm:spPr/>
      <dgm:t>
        <a:bodyPr/>
        <a:lstStyle/>
        <a:p>
          <a:r>
            <a:rPr lang="de-DE" dirty="0" smtClean="0"/>
            <a:t>Internetauftritt</a:t>
          </a:r>
          <a:endParaRPr lang="de-DE" dirty="0"/>
        </a:p>
      </dgm:t>
    </dgm:pt>
    <dgm:pt modelId="{EB14DC44-5C2F-486F-9DB7-7D6B5248FE0B}" type="parTrans" cxnId="{CFBC497B-657D-4984-AD6C-1DAE482AD63C}">
      <dgm:prSet/>
      <dgm:spPr/>
      <dgm:t>
        <a:bodyPr/>
        <a:lstStyle/>
        <a:p>
          <a:endParaRPr lang="de-DE"/>
        </a:p>
      </dgm:t>
    </dgm:pt>
    <dgm:pt modelId="{D0292AF1-C392-4754-B468-B203DD0CC39F}" type="sibTrans" cxnId="{CFBC497B-657D-4984-AD6C-1DAE482AD63C}">
      <dgm:prSet/>
      <dgm:spPr/>
      <dgm:t>
        <a:bodyPr/>
        <a:lstStyle/>
        <a:p>
          <a:endParaRPr lang="de-DE"/>
        </a:p>
      </dgm:t>
    </dgm:pt>
    <dgm:pt modelId="{03FBF5D9-83B6-4D70-A33D-B661F353DD1B}">
      <dgm:prSet phldrT="[Text]"/>
      <dgm:spPr/>
      <dgm:t>
        <a:bodyPr/>
        <a:lstStyle/>
        <a:p>
          <a:r>
            <a:rPr lang="de-DE" dirty="0" smtClean="0"/>
            <a:t>Freunde, Bekannte, Verwandte</a:t>
          </a:r>
          <a:endParaRPr lang="de-DE" dirty="0"/>
        </a:p>
      </dgm:t>
    </dgm:pt>
    <dgm:pt modelId="{922C7271-95F3-4B91-9D4A-79C1C40EC009}" type="parTrans" cxnId="{DB0BE45E-C37D-46E3-8C60-78AAD00CAEFB}">
      <dgm:prSet/>
      <dgm:spPr/>
      <dgm:t>
        <a:bodyPr/>
        <a:lstStyle/>
        <a:p>
          <a:endParaRPr lang="de-DE"/>
        </a:p>
      </dgm:t>
    </dgm:pt>
    <dgm:pt modelId="{8BAFE628-F597-4062-9858-1E0D78B8550B}" type="sibTrans" cxnId="{DB0BE45E-C37D-46E3-8C60-78AAD00CAEFB}">
      <dgm:prSet/>
      <dgm:spPr/>
      <dgm:t>
        <a:bodyPr/>
        <a:lstStyle/>
        <a:p>
          <a:endParaRPr lang="de-DE"/>
        </a:p>
      </dgm:t>
    </dgm:pt>
    <dgm:pt modelId="{2F120A96-EA0D-46DF-84B1-EE54EC027F83}" type="pres">
      <dgm:prSet presAssocID="{24486AED-4917-4175-AE09-F63AFB376E4E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de-DE"/>
        </a:p>
      </dgm:t>
    </dgm:pt>
    <dgm:pt modelId="{B14D1C5E-F465-42C3-8867-F98301C0298E}" type="pres">
      <dgm:prSet presAssocID="{24486AED-4917-4175-AE09-F63AFB376E4E}" presName="Name1" presStyleCnt="0"/>
      <dgm:spPr/>
    </dgm:pt>
    <dgm:pt modelId="{84404730-15BD-455B-AD0E-F120D59D9B72}" type="pres">
      <dgm:prSet presAssocID="{24486AED-4917-4175-AE09-F63AFB376E4E}" presName="cycle" presStyleCnt="0"/>
      <dgm:spPr/>
    </dgm:pt>
    <dgm:pt modelId="{FCED58ED-143F-442D-9E1C-3834E0DC56B4}" type="pres">
      <dgm:prSet presAssocID="{24486AED-4917-4175-AE09-F63AFB376E4E}" presName="srcNode" presStyleLbl="node1" presStyleIdx="0" presStyleCnt="3"/>
      <dgm:spPr/>
    </dgm:pt>
    <dgm:pt modelId="{469296AF-8958-4B28-B22F-CE34DBF0D16C}" type="pres">
      <dgm:prSet presAssocID="{24486AED-4917-4175-AE09-F63AFB376E4E}" presName="conn" presStyleLbl="parChTrans1D2" presStyleIdx="0" presStyleCnt="1"/>
      <dgm:spPr/>
      <dgm:t>
        <a:bodyPr/>
        <a:lstStyle/>
        <a:p>
          <a:endParaRPr lang="de-DE"/>
        </a:p>
      </dgm:t>
    </dgm:pt>
    <dgm:pt modelId="{C44BA71D-BE9D-46EE-A3C5-0CB6368E0B29}" type="pres">
      <dgm:prSet presAssocID="{24486AED-4917-4175-AE09-F63AFB376E4E}" presName="extraNode" presStyleLbl="node1" presStyleIdx="0" presStyleCnt="3"/>
      <dgm:spPr/>
    </dgm:pt>
    <dgm:pt modelId="{68F9E61C-8812-4508-967A-F3332BE06FD1}" type="pres">
      <dgm:prSet presAssocID="{24486AED-4917-4175-AE09-F63AFB376E4E}" presName="dstNode" presStyleLbl="node1" presStyleIdx="0" presStyleCnt="3"/>
      <dgm:spPr/>
    </dgm:pt>
    <dgm:pt modelId="{11AB8BDE-D33A-46DB-B023-4D8028B04D4F}" type="pres">
      <dgm:prSet presAssocID="{7DBE37F9-D13B-4EF2-AE62-3B2E70FBEF9B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FA92092-ACD4-4DA3-9A08-D42067416FCE}" type="pres">
      <dgm:prSet presAssocID="{7DBE37F9-D13B-4EF2-AE62-3B2E70FBEF9B}" presName="accent_1" presStyleCnt="0"/>
      <dgm:spPr/>
    </dgm:pt>
    <dgm:pt modelId="{4DAA978C-5495-4DA4-9260-5560029352D6}" type="pres">
      <dgm:prSet presAssocID="{7DBE37F9-D13B-4EF2-AE62-3B2E70FBEF9B}" presName="accentRepeatNode" presStyleLbl="solidFgAcc1" presStyleIdx="0" presStyleCnt="3"/>
      <dgm:spPr/>
    </dgm:pt>
    <dgm:pt modelId="{7F862C53-CBB4-4C06-868A-C0D127CB2CEA}" type="pres">
      <dgm:prSet presAssocID="{DB2632D7-E079-439F-BE73-FD536FC0022E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0FC6231-ACDD-4DFC-8064-E9F427FB0116}" type="pres">
      <dgm:prSet presAssocID="{DB2632D7-E079-439F-BE73-FD536FC0022E}" presName="accent_2" presStyleCnt="0"/>
      <dgm:spPr/>
    </dgm:pt>
    <dgm:pt modelId="{4DA99DAE-3397-456C-B32A-8487F10AFCD8}" type="pres">
      <dgm:prSet presAssocID="{DB2632D7-E079-439F-BE73-FD536FC0022E}" presName="accentRepeatNode" presStyleLbl="solidFgAcc1" presStyleIdx="1" presStyleCnt="3"/>
      <dgm:spPr/>
    </dgm:pt>
    <dgm:pt modelId="{56841A5B-E1A8-45B4-B9EB-D0C885B82DA2}" type="pres">
      <dgm:prSet presAssocID="{03FBF5D9-83B6-4D70-A33D-B661F353DD1B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9654749-E26D-442B-9683-A1E58118ECD1}" type="pres">
      <dgm:prSet presAssocID="{03FBF5D9-83B6-4D70-A33D-B661F353DD1B}" presName="accent_3" presStyleCnt="0"/>
      <dgm:spPr/>
    </dgm:pt>
    <dgm:pt modelId="{BB0D7841-CA5C-4BF3-B56A-AFA9155607C4}" type="pres">
      <dgm:prSet presAssocID="{03FBF5D9-83B6-4D70-A33D-B661F353DD1B}" presName="accentRepeatNode" presStyleLbl="solidFgAcc1" presStyleIdx="2" presStyleCnt="3"/>
      <dgm:spPr/>
    </dgm:pt>
  </dgm:ptLst>
  <dgm:cxnLst>
    <dgm:cxn modelId="{1CFE7834-60A5-4BD6-9EB6-0F2712274593}" srcId="{24486AED-4917-4175-AE09-F63AFB376E4E}" destId="{7DBE37F9-D13B-4EF2-AE62-3B2E70FBEF9B}" srcOrd="0" destOrd="0" parTransId="{532D5672-FD12-4C4C-8697-DE6A61F447E5}" sibTransId="{6DD568CB-0CD1-4C53-83DC-A776066A471F}"/>
    <dgm:cxn modelId="{69021E25-54AB-4DA0-B1A0-80D7061B2F5E}" type="presOf" srcId="{DB2632D7-E079-439F-BE73-FD536FC0022E}" destId="{7F862C53-CBB4-4C06-868A-C0D127CB2CEA}" srcOrd="0" destOrd="0" presId="urn:microsoft.com/office/officeart/2008/layout/VerticalCurvedList"/>
    <dgm:cxn modelId="{08A7E043-335D-40F1-9A73-3138BC68B67F}" type="presOf" srcId="{24486AED-4917-4175-AE09-F63AFB376E4E}" destId="{2F120A96-EA0D-46DF-84B1-EE54EC027F83}" srcOrd="0" destOrd="0" presId="urn:microsoft.com/office/officeart/2008/layout/VerticalCurvedList"/>
    <dgm:cxn modelId="{CFBC497B-657D-4984-AD6C-1DAE482AD63C}" srcId="{24486AED-4917-4175-AE09-F63AFB376E4E}" destId="{DB2632D7-E079-439F-BE73-FD536FC0022E}" srcOrd="1" destOrd="0" parTransId="{EB14DC44-5C2F-486F-9DB7-7D6B5248FE0B}" sibTransId="{D0292AF1-C392-4754-B468-B203DD0CC39F}"/>
    <dgm:cxn modelId="{089EC1E6-70C9-49D3-A0E8-964B3ACD7FAF}" type="presOf" srcId="{6DD568CB-0CD1-4C53-83DC-A776066A471F}" destId="{469296AF-8958-4B28-B22F-CE34DBF0D16C}" srcOrd="0" destOrd="0" presId="urn:microsoft.com/office/officeart/2008/layout/VerticalCurvedList"/>
    <dgm:cxn modelId="{DB0BE45E-C37D-46E3-8C60-78AAD00CAEFB}" srcId="{24486AED-4917-4175-AE09-F63AFB376E4E}" destId="{03FBF5D9-83B6-4D70-A33D-B661F353DD1B}" srcOrd="2" destOrd="0" parTransId="{922C7271-95F3-4B91-9D4A-79C1C40EC009}" sibTransId="{8BAFE628-F597-4062-9858-1E0D78B8550B}"/>
    <dgm:cxn modelId="{D5E78386-2A7C-4A14-9B8D-A7C5B3010091}" type="presOf" srcId="{7DBE37F9-D13B-4EF2-AE62-3B2E70FBEF9B}" destId="{11AB8BDE-D33A-46DB-B023-4D8028B04D4F}" srcOrd="0" destOrd="0" presId="urn:microsoft.com/office/officeart/2008/layout/VerticalCurvedList"/>
    <dgm:cxn modelId="{7987CA0A-FB03-46F7-AEF7-072FBA82CDD3}" type="presOf" srcId="{03FBF5D9-83B6-4D70-A33D-B661F353DD1B}" destId="{56841A5B-E1A8-45B4-B9EB-D0C885B82DA2}" srcOrd="0" destOrd="0" presId="urn:microsoft.com/office/officeart/2008/layout/VerticalCurvedList"/>
    <dgm:cxn modelId="{073E3EFC-60C3-4A90-AE68-AB1B6458835B}" type="presParOf" srcId="{2F120A96-EA0D-46DF-84B1-EE54EC027F83}" destId="{B14D1C5E-F465-42C3-8867-F98301C0298E}" srcOrd="0" destOrd="0" presId="urn:microsoft.com/office/officeart/2008/layout/VerticalCurvedList"/>
    <dgm:cxn modelId="{D6F39672-9697-4A5A-B02C-57C50935D45B}" type="presParOf" srcId="{B14D1C5E-F465-42C3-8867-F98301C0298E}" destId="{84404730-15BD-455B-AD0E-F120D59D9B72}" srcOrd="0" destOrd="0" presId="urn:microsoft.com/office/officeart/2008/layout/VerticalCurvedList"/>
    <dgm:cxn modelId="{BCCA0BDE-275A-4C3E-A0BF-DE967DC352F3}" type="presParOf" srcId="{84404730-15BD-455B-AD0E-F120D59D9B72}" destId="{FCED58ED-143F-442D-9E1C-3834E0DC56B4}" srcOrd="0" destOrd="0" presId="urn:microsoft.com/office/officeart/2008/layout/VerticalCurvedList"/>
    <dgm:cxn modelId="{AB71BB2D-A1D0-4C23-96F9-E75E75A0B854}" type="presParOf" srcId="{84404730-15BD-455B-AD0E-F120D59D9B72}" destId="{469296AF-8958-4B28-B22F-CE34DBF0D16C}" srcOrd="1" destOrd="0" presId="urn:microsoft.com/office/officeart/2008/layout/VerticalCurvedList"/>
    <dgm:cxn modelId="{F5EEFA8E-6B81-4435-850F-EA063701EA9D}" type="presParOf" srcId="{84404730-15BD-455B-AD0E-F120D59D9B72}" destId="{C44BA71D-BE9D-46EE-A3C5-0CB6368E0B29}" srcOrd="2" destOrd="0" presId="urn:microsoft.com/office/officeart/2008/layout/VerticalCurvedList"/>
    <dgm:cxn modelId="{11EEB381-5011-4F87-8A81-ADB9B6C829AB}" type="presParOf" srcId="{84404730-15BD-455B-AD0E-F120D59D9B72}" destId="{68F9E61C-8812-4508-967A-F3332BE06FD1}" srcOrd="3" destOrd="0" presId="urn:microsoft.com/office/officeart/2008/layout/VerticalCurvedList"/>
    <dgm:cxn modelId="{1D264AEF-4290-47BD-A91C-671D7855EC64}" type="presParOf" srcId="{B14D1C5E-F465-42C3-8867-F98301C0298E}" destId="{11AB8BDE-D33A-46DB-B023-4D8028B04D4F}" srcOrd="1" destOrd="0" presId="urn:microsoft.com/office/officeart/2008/layout/VerticalCurvedList"/>
    <dgm:cxn modelId="{64AF1D8B-DAAD-4154-8E60-3B663C9E495E}" type="presParOf" srcId="{B14D1C5E-F465-42C3-8867-F98301C0298E}" destId="{4FA92092-ACD4-4DA3-9A08-D42067416FCE}" srcOrd="2" destOrd="0" presId="urn:microsoft.com/office/officeart/2008/layout/VerticalCurvedList"/>
    <dgm:cxn modelId="{854644CA-CCA7-44BE-BC24-B40E7F9A420F}" type="presParOf" srcId="{4FA92092-ACD4-4DA3-9A08-D42067416FCE}" destId="{4DAA978C-5495-4DA4-9260-5560029352D6}" srcOrd="0" destOrd="0" presId="urn:microsoft.com/office/officeart/2008/layout/VerticalCurvedList"/>
    <dgm:cxn modelId="{3416ED2B-A87D-42E8-B4C2-ADCED80A637B}" type="presParOf" srcId="{B14D1C5E-F465-42C3-8867-F98301C0298E}" destId="{7F862C53-CBB4-4C06-868A-C0D127CB2CEA}" srcOrd="3" destOrd="0" presId="urn:microsoft.com/office/officeart/2008/layout/VerticalCurvedList"/>
    <dgm:cxn modelId="{A9C3AC37-1283-40C7-A8CF-CEA905CF7C95}" type="presParOf" srcId="{B14D1C5E-F465-42C3-8867-F98301C0298E}" destId="{E0FC6231-ACDD-4DFC-8064-E9F427FB0116}" srcOrd="4" destOrd="0" presId="urn:microsoft.com/office/officeart/2008/layout/VerticalCurvedList"/>
    <dgm:cxn modelId="{8DDF9680-805A-4EE4-9EB0-FA0760435226}" type="presParOf" srcId="{E0FC6231-ACDD-4DFC-8064-E9F427FB0116}" destId="{4DA99DAE-3397-456C-B32A-8487F10AFCD8}" srcOrd="0" destOrd="0" presId="urn:microsoft.com/office/officeart/2008/layout/VerticalCurvedList"/>
    <dgm:cxn modelId="{4BD05388-D431-4B39-B73E-72981188F9F6}" type="presParOf" srcId="{B14D1C5E-F465-42C3-8867-F98301C0298E}" destId="{56841A5B-E1A8-45B4-B9EB-D0C885B82DA2}" srcOrd="5" destOrd="0" presId="urn:microsoft.com/office/officeart/2008/layout/VerticalCurvedList"/>
    <dgm:cxn modelId="{C82BA1A8-2B93-4C84-883A-F87C133DEF80}" type="presParOf" srcId="{B14D1C5E-F465-42C3-8867-F98301C0298E}" destId="{C9654749-E26D-442B-9683-A1E58118ECD1}" srcOrd="6" destOrd="0" presId="urn:microsoft.com/office/officeart/2008/layout/VerticalCurvedList"/>
    <dgm:cxn modelId="{E2C74C33-679C-4512-B839-1B72B0B17FDA}" type="presParOf" srcId="{C9654749-E26D-442B-9683-A1E58118ECD1}" destId="{BB0D7841-CA5C-4BF3-B56A-AFA9155607C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1462F8C-0849-4F48-AAC8-81A5F021DC93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B526B07-52A6-4D34-BDF8-4D46EF6DC623}">
      <dgm:prSet phldrT="[Text]" custT="1"/>
      <dgm:spPr/>
      <dgm:t>
        <a:bodyPr/>
        <a:lstStyle/>
        <a:p>
          <a:r>
            <a:rPr lang="de-DE" sz="2400" dirty="0" smtClean="0">
              <a:solidFill>
                <a:schemeClr val="tx1"/>
              </a:solidFill>
            </a:rPr>
            <a:t>Kein großer Unterschied im Informationsverhalten</a:t>
          </a:r>
          <a:endParaRPr lang="de-DE" sz="2400" dirty="0"/>
        </a:p>
      </dgm:t>
    </dgm:pt>
    <dgm:pt modelId="{CD114E29-0759-4B87-BCB8-308CFDAD8CC0}" type="parTrans" cxnId="{367EEAFB-C365-4250-B20F-167C8CC39EB8}">
      <dgm:prSet/>
      <dgm:spPr/>
      <dgm:t>
        <a:bodyPr/>
        <a:lstStyle/>
        <a:p>
          <a:endParaRPr lang="de-DE"/>
        </a:p>
      </dgm:t>
    </dgm:pt>
    <dgm:pt modelId="{9F64C2C2-B291-4EE4-AA91-994F750D610B}" type="sibTrans" cxnId="{367EEAFB-C365-4250-B20F-167C8CC39EB8}">
      <dgm:prSet/>
      <dgm:spPr/>
      <dgm:t>
        <a:bodyPr/>
        <a:lstStyle/>
        <a:p>
          <a:endParaRPr lang="de-DE"/>
        </a:p>
      </dgm:t>
    </dgm:pt>
    <dgm:pt modelId="{EE730286-590D-499C-B82A-A643327020EE}">
      <dgm:prSet phldrT="[Text]"/>
      <dgm:spPr/>
      <dgm:t>
        <a:bodyPr/>
        <a:lstStyle/>
        <a:p>
          <a:endParaRPr lang="de-DE" dirty="0"/>
        </a:p>
      </dgm:t>
    </dgm:pt>
    <dgm:pt modelId="{0A33F43B-BDAE-4737-816C-078F2E42584E}" type="sibTrans" cxnId="{79673BBF-4D8D-4483-AB95-0AFF68AB4A66}">
      <dgm:prSet/>
      <dgm:spPr/>
      <dgm:t>
        <a:bodyPr/>
        <a:lstStyle/>
        <a:p>
          <a:endParaRPr lang="de-DE"/>
        </a:p>
      </dgm:t>
    </dgm:pt>
    <dgm:pt modelId="{054E0996-AE30-4176-8717-C7FA4A014DA2}" type="parTrans" cxnId="{79673BBF-4D8D-4483-AB95-0AFF68AB4A66}">
      <dgm:prSet/>
      <dgm:spPr/>
      <dgm:t>
        <a:bodyPr/>
        <a:lstStyle/>
        <a:p>
          <a:endParaRPr lang="de-DE"/>
        </a:p>
      </dgm:t>
    </dgm:pt>
    <dgm:pt modelId="{26F37EE5-F44A-47DC-B7FD-9FD1CAEDDBB0}" type="pres">
      <dgm:prSet presAssocID="{E1462F8C-0849-4F48-AAC8-81A5F021DC93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F323BFD7-D468-48AD-8B24-1629AE5F472B}" type="pres">
      <dgm:prSet presAssocID="{EE730286-590D-499C-B82A-A643327020EE}" presName="horFlow" presStyleCnt="0"/>
      <dgm:spPr/>
    </dgm:pt>
    <dgm:pt modelId="{0A8D8DD0-F8C1-4B6F-B792-C100167D348F}" type="pres">
      <dgm:prSet presAssocID="{EE730286-590D-499C-B82A-A643327020EE}" presName="bigChev" presStyleLbl="node1" presStyleIdx="0" presStyleCnt="1" custScaleX="73866"/>
      <dgm:spPr/>
      <dgm:t>
        <a:bodyPr/>
        <a:lstStyle/>
        <a:p>
          <a:endParaRPr lang="de-DE"/>
        </a:p>
      </dgm:t>
    </dgm:pt>
    <dgm:pt modelId="{9A212DF7-7ACC-4749-9C3B-4FB38F7C55F6}" type="pres">
      <dgm:prSet presAssocID="{CD114E29-0759-4B87-BCB8-308CFDAD8CC0}" presName="parTrans" presStyleCnt="0"/>
      <dgm:spPr/>
    </dgm:pt>
    <dgm:pt modelId="{2C520904-513E-41B9-999B-CAAD7376FF5A}" type="pres">
      <dgm:prSet presAssocID="{8B526B07-52A6-4D34-BDF8-4D46EF6DC623}" presName="node" presStyleLbl="alignAccFollowNode1" presStyleIdx="0" presStyleCnt="1" custScaleX="30590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67EEAFB-C365-4250-B20F-167C8CC39EB8}" srcId="{EE730286-590D-499C-B82A-A643327020EE}" destId="{8B526B07-52A6-4D34-BDF8-4D46EF6DC623}" srcOrd="0" destOrd="0" parTransId="{CD114E29-0759-4B87-BCB8-308CFDAD8CC0}" sibTransId="{9F64C2C2-B291-4EE4-AA91-994F750D610B}"/>
    <dgm:cxn modelId="{EBE74DFA-C115-3840-9C74-B8FEDCC5951E}" type="presOf" srcId="{E1462F8C-0849-4F48-AAC8-81A5F021DC93}" destId="{26F37EE5-F44A-47DC-B7FD-9FD1CAEDDBB0}" srcOrd="0" destOrd="0" presId="urn:microsoft.com/office/officeart/2005/8/layout/lProcess3"/>
    <dgm:cxn modelId="{EB1EC147-4545-AE4D-9896-B5C8E7953729}" type="presOf" srcId="{8B526B07-52A6-4D34-BDF8-4D46EF6DC623}" destId="{2C520904-513E-41B9-999B-CAAD7376FF5A}" srcOrd="0" destOrd="0" presId="urn:microsoft.com/office/officeart/2005/8/layout/lProcess3"/>
    <dgm:cxn modelId="{261D8ED1-D733-C043-A6EC-DA78CB668234}" type="presOf" srcId="{EE730286-590D-499C-B82A-A643327020EE}" destId="{0A8D8DD0-F8C1-4B6F-B792-C100167D348F}" srcOrd="0" destOrd="0" presId="urn:microsoft.com/office/officeart/2005/8/layout/lProcess3"/>
    <dgm:cxn modelId="{79673BBF-4D8D-4483-AB95-0AFF68AB4A66}" srcId="{E1462F8C-0849-4F48-AAC8-81A5F021DC93}" destId="{EE730286-590D-499C-B82A-A643327020EE}" srcOrd="0" destOrd="0" parTransId="{054E0996-AE30-4176-8717-C7FA4A014DA2}" sibTransId="{0A33F43B-BDAE-4737-816C-078F2E42584E}"/>
    <dgm:cxn modelId="{0D529C26-1E84-424E-A603-617D6BFA0F26}" type="presParOf" srcId="{26F37EE5-F44A-47DC-B7FD-9FD1CAEDDBB0}" destId="{F323BFD7-D468-48AD-8B24-1629AE5F472B}" srcOrd="0" destOrd="0" presId="urn:microsoft.com/office/officeart/2005/8/layout/lProcess3"/>
    <dgm:cxn modelId="{2F37B5A8-A657-F545-A688-F4D27CB6AF49}" type="presParOf" srcId="{F323BFD7-D468-48AD-8B24-1629AE5F472B}" destId="{0A8D8DD0-F8C1-4B6F-B792-C100167D348F}" srcOrd="0" destOrd="0" presId="urn:microsoft.com/office/officeart/2005/8/layout/lProcess3"/>
    <dgm:cxn modelId="{C6C0E0D3-24E7-DC4F-B282-31B80B9CAC5C}" type="presParOf" srcId="{F323BFD7-D468-48AD-8B24-1629AE5F472B}" destId="{9A212DF7-7ACC-4749-9C3B-4FB38F7C55F6}" srcOrd="1" destOrd="0" presId="urn:microsoft.com/office/officeart/2005/8/layout/lProcess3"/>
    <dgm:cxn modelId="{A29A4A4F-38F2-9B45-942B-239C5063A209}" type="presParOf" srcId="{F323BFD7-D468-48AD-8B24-1629AE5F472B}" destId="{2C520904-513E-41B9-999B-CAAD7376FF5A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1462F8C-0849-4F48-AAC8-81A5F021DC93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E730286-590D-499C-B82A-A643327020EE}">
      <dgm:prSet phldrT="[Text]" custT="1"/>
      <dgm:spPr/>
      <dgm:t>
        <a:bodyPr/>
        <a:lstStyle/>
        <a:p>
          <a:pPr algn="r"/>
          <a:r>
            <a:rPr lang="de-DE" sz="2800" dirty="0" smtClean="0"/>
            <a:t>47%</a:t>
          </a:r>
          <a:endParaRPr lang="de-DE" sz="2800" dirty="0"/>
        </a:p>
      </dgm:t>
    </dgm:pt>
    <dgm:pt modelId="{054E0996-AE30-4176-8717-C7FA4A014DA2}" type="parTrans" cxnId="{79673BBF-4D8D-4483-AB95-0AFF68AB4A66}">
      <dgm:prSet/>
      <dgm:spPr/>
      <dgm:t>
        <a:bodyPr/>
        <a:lstStyle/>
        <a:p>
          <a:endParaRPr lang="de-DE"/>
        </a:p>
      </dgm:t>
    </dgm:pt>
    <dgm:pt modelId="{0A33F43B-BDAE-4737-816C-078F2E42584E}" type="sibTrans" cxnId="{79673BBF-4D8D-4483-AB95-0AFF68AB4A66}">
      <dgm:prSet/>
      <dgm:spPr/>
      <dgm:t>
        <a:bodyPr/>
        <a:lstStyle/>
        <a:p>
          <a:endParaRPr lang="de-DE"/>
        </a:p>
      </dgm:t>
    </dgm:pt>
    <dgm:pt modelId="{8B526B07-52A6-4D34-BDF8-4D46EF6DC623}">
      <dgm:prSet phldrT="[Text]" custT="1"/>
      <dgm:spPr/>
      <dgm:t>
        <a:bodyPr/>
        <a:lstStyle/>
        <a:p>
          <a:r>
            <a:rPr lang="de-DE" sz="2400" dirty="0" smtClean="0"/>
            <a:t>sind mit den Informationsquellen zufrieden</a:t>
          </a:r>
          <a:endParaRPr lang="de-DE" sz="2400" dirty="0"/>
        </a:p>
      </dgm:t>
    </dgm:pt>
    <dgm:pt modelId="{CD114E29-0759-4B87-BCB8-308CFDAD8CC0}" type="parTrans" cxnId="{367EEAFB-C365-4250-B20F-167C8CC39EB8}">
      <dgm:prSet/>
      <dgm:spPr/>
      <dgm:t>
        <a:bodyPr/>
        <a:lstStyle/>
        <a:p>
          <a:endParaRPr lang="de-DE"/>
        </a:p>
      </dgm:t>
    </dgm:pt>
    <dgm:pt modelId="{9F64C2C2-B291-4EE4-AA91-994F750D610B}" type="sibTrans" cxnId="{367EEAFB-C365-4250-B20F-167C8CC39EB8}">
      <dgm:prSet/>
      <dgm:spPr/>
      <dgm:t>
        <a:bodyPr/>
        <a:lstStyle/>
        <a:p>
          <a:endParaRPr lang="de-DE"/>
        </a:p>
      </dgm:t>
    </dgm:pt>
    <dgm:pt modelId="{26F37EE5-F44A-47DC-B7FD-9FD1CAEDDBB0}" type="pres">
      <dgm:prSet presAssocID="{E1462F8C-0849-4F48-AAC8-81A5F021DC93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F323BFD7-D468-48AD-8B24-1629AE5F472B}" type="pres">
      <dgm:prSet presAssocID="{EE730286-590D-499C-B82A-A643327020EE}" presName="horFlow" presStyleCnt="0"/>
      <dgm:spPr/>
      <dgm:t>
        <a:bodyPr/>
        <a:lstStyle/>
        <a:p>
          <a:endParaRPr lang="de-DE"/>
        </a:p>
      </dgm:t>
    </dgm:pt>
    <dgm:pt modelId="{0A8D8DD0-F8C1-4B6F-B792-C100167D348F}" type="pres">
      <dgm:prSet presAssocID="{EE730286-590D-499C-B82A-A643327020EE}" presName="bigChev" presStyleLbl="node1" presStyleIdx="0" presStyleCnt="1" custScaleX="73866" custLinFactNeighborX="4263"/>
      <dgm:spPr/>
      <dgm:t>
        <a:bodyPr/>
        <a:lstStyle/>
        <a:p>
          <a:endParaRPr lang="de-DE"/>
        </a:p>
      </dgm:t>
    </dgm:pt>
    <dgm:pt modelId="{9A212DF7-7ACC-4749-9C3B-4FB38F7C55F6}" type="pres">
      <dgm:prSet presAssocID="{CD114E29-0759-4B87-BCB8-308CFDAD8CC0}" presName="parTrans" presStyleCnt="0"/>
      <dgm:spPr/>
      <dgm:t>
        <a:bodyPr/>
        <a:lstStyle/>
        <a:p>
          <a:endParaRPr lang="de-DE"/>
        </a:p>
      </dgm:t>
    </dgm:pt>
    <dgm:pt modelId="{2C520904-513E-41B9-999B-CAAD7376FF5A}" type="pres">
      <dgm:prSet presAssocID="{8B526B07-52A6-4D34-BDF8-4D46EF6DC623}" presName="node" presStyleLbl="alignAccFollowNode1" presStyleIdx="0" presStyleCnt="1" custScaleX="30590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23D5D8F4-B8EC-4ABE-A376-E22A4D1EAFF8}" type="presOf" srcId="{E1462F8C-0849-4F48-AAC8-81A5F021DC93}" destId="{26F37EE5-F44A-47DC-B7FD-9FD1CAEDDBB0}" srcOrd="0" destOrd="0" presId="urn:microsoft.com/office/officeart/2005/8/layout/lProcess3"/>
    <dgm:cxn modelId="{367EEAFB-C365-4250-B20F-167C8CC39EB8}" srcId="{EE730286-590D-499C-B82A-A643327020EE}" destId="{8B526B07-52A6-4D34-BDF8-4D46EF6DC623}" srcOrd="0" destOrd="0" parTransId="{CD114E29-0759-4B87-BCB8-308CFDAD8CC0}" sibTransId="{9F64C2C2-B291-4EE4-AA91-994F750D610B}"/>
    <dgm:cxn modelId="{79673BBF-4D8D-4483-AB95-0AFF68AB4A66}" srcId="{E1462F8C-0849-4F48-AAC8-81A5F021DC93}" destId="{EE730286-590D-499C-B82A-A643327020EE}" srcOrd="0" destOrd="0" parTransId="{054E0996-AE30-4176-8717-C7FA4A014DA2}" sibTransId="{0A33F43B-BDAE-4737-816C-078F2E42584E}"/>
    <dgm:cxn modelId="{DD5A2365-ACFA-4346-96A2-71D77D18B1E9}" type="presOf" srcId="{8B526B07-52A6-4D34-BDF8-4D46EF6DC623}" destId="{2C520904-513E-41B9-999B-CAAD7376FF5A}" srcOrd="0" destOrd="0" presId="urn:microsoft.com/office/officeart/2005/8/layout/lProcess3"/>
    <dgm:cxn modelId="{180BA5E6-CBC4-4C30-9623-868B52F3AE56}" type="presOf" srcId="{EE730286-590D-499C-B82A-A643327020EE}" destId="{0A8D8DD0-F8C1-4B6F-B792-C100167D348F}" srcOrd="0" destOrd="0" presId="urn:microsoft.com/office/officeart/2005/8/layout/lProcess3"/>
    <dgm:cxn modelId="{D08E5255-1690-4199-9298-449D661C7FB3}" type="presParOf" srcId="{26F37EE5-F44A-47DC-B7FD-9FD1CAEDDBB0}" destId="{F323BFD7-D468-48AD-8B24-1629AE5F472B}" srcOrd="0" destOrd="0" presId="urn:microsoft.com/office/officeart/2005/8/layout/lProcess3"/>
    <dgm:cxn modelId="{119E2B86-90C4-4AF0-B2BF-0CE6F2CE4E88}" type="presParOf" srcId="{F323BFD7-D468-48AD-8B24-1629AE5F472B}" destId="{0A8D8DD0-F8C1-4B6F-B792-C100167D348F}" srcOrd="0" destOrd="0" presId="urn:microsoft.com/office/officeart/2005/8/layout/lProcess3"/>
    <dgm:cxn modelId="{358B8D5F-B3A6-4A2C-A108-A80754D1256F}" type="presParOf" srcId="{F323BFD7-D468-48AD-8B24-1629AE5F472B}" destId="{9A212DF7-7ACC-4749-9C3B-4FB38F7C55F6}" srcOrd="1" destOrd="0" presId="urn:microsoft.com/office/officeart/2005/8/layout/lProcess3"/>
    <dgm:cxn modelId="{85D0FB98-2B09-4CE1-9A87-C43968A01670}" type="presParOf" srcId="{F323BFD7-D468-48AD-8B24-1629AE5F472B}" destId="{2C520904-513E-41B9-999B-CAAD7376FF5A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87B89F5-0596-4BB4-BDAE-6FD1F9E4EF83}" type="doc">
      <dgm:prSet loTypeId="urn:microsoft.com/office/officeart/2009/3/layout/PlusandMinus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32CED8F9-46B0-4DD9-961A-81E086A5CAC3}" type="pres">
      <dgm:prSet presAssocID="{287B89F5-0596-4BB4-BDAE-6FD1F9E4EF83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864E8C5A-94F4-4902-BF20-744A785F563F}" type="pres">
      <dgm:prSet presAssocID="{287B89F5-0596-4BB4-BDAE-6FD1F9E4EF83}" presName="Background" presStyleLbl="bgImgPlace1" presStyleIdx="0" presStyleCnt="1" custScaleY="94136"/>
      <dgm:spPr/>
      <dgm:t>
        <a:bodyPr/>
        <a:lstStyle/>
        <a:p>
          <a:endParaRPr lang="de-DE"/>
        </a:p>
      </dgm:t>
    </dgm:pt>
    <dgm:pt modelId="{C9015438-A92C-48D7-85AA-54D1C5BBB3C4}" type="pres">
      <dgm:prSet presAssocID="{287B89F5-0596-4BB4-BDAE-6FD1F9E4EF83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58B5F74-B92A-43BA-9677-7EF9AE7C1634}" type="pres">
      <dgm:prSet presAssocID="{287B89F5-0596-4BB4-BDAE-6FD1F9E4EF83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7FA3E13-F778-45FA-A8E9-E52F2DD426A2}" type="pres">
      <dgm:prSet presAssocID="{287B89F5-0596-4BB4-BDAE-6FD1F9E4EF83}" presName="Plus" presStyleLbl="alignNode1" presStyleIdx="0" presStyleCnt="2"/>
      <dgm:spPr/>
      <dgm:t>
        <a:bodyPr/>
        <a:lstStyle/>
        <a:p>
          <a:endParaRPr lang="de-DE"/>
        </a:p>
      </dgm:t>
    </dgm:pt>
    <dgm:pt modelId="{EBDFF789-24A4-4B7C-9503-B50A3F3F7EC8}" type="pres">
      <dgm:prSet presAssocID="{287B89F5-0596-4BB4-BDAE-6FD1F9E4EF83}" presName="Minus" presStyleLbl="alignNode1" presStyleIdx="1" presStyleCnt="2"/>
      <dgm:spPr/>
      <dgm:t>
        <a:bodyPr/>
        <a:lstStyle/>
        <a:p>
          <a:endParaRPr lang="de-DE"/>
        </a:p>
      </dgm:t>
    </dgm:pt>
    <dgm:pt modelId="{386671BA-A9F2-46D5-A1FE-267F09F74A51}" type="pres">
      <dgm:prSet presAssocID="{287B89F5-0596-4BB4-BDAE-6FD1F9E4EF83}" presName="Divider" presStyleLbl="parChTrans1D1" presStyleIdx="0" presStyleCnt="1"/>
      <dgm:spPr/>
      <dgm:t>
        <a:bodyPr/>
        <a:lstStyle/>
        <a:p>
          <a:endParaRPr lang="de-DE"/>
        </a:p>
      </dgm:t>
    </dgm:pt>
  </dgm:ptLst>
  <dgm:cxnLst>
    <dgm:cxn modelId="{7960B576-68C7-4D76-BC4C-921EA7CE3B53}" type="presOf" srcId="{287B89F5-0596-4BB4-BDAE-6FD1F9E4EF83}" destId="{32CED8F9-46B0-4DD9-961A-81E086A5CAC3}" srcOrd="0" destOrd="0" presId="urn:microsoft.com/office/officeart/2009/3/layout/PlusandMinus"/>
    <dgm:cxn modelId="{470ABC1B-582B-418D-8F64-BF087A31FEC7}" type="presParOf" srcId="{32CED8F9-46B0-4DD9-961A-81E086A5CAC3}" destId="{864E8C5A-94F4-4902-BF20-744A785F563F}" srcOrd="0" destOrd="0" presId="urn:microsoft.com/office/officeart/2009/3/layout/PlusandMinus"/>
    <dgm:cxn modelId="{D152153E-A06E-45A6-819E-223F5BBC200F}" type="presParOf" srcId="{32CED8F9-46B0-4DD9-961A-81E086A5CAC3}" destId="{C9015438-A92C-48D7-85AA-54D1C5BBB3C4}" srcOrd="1" destOrd="0" presId="urn:microsoft.com/office/officeart/2009/3/layout/PlusandMinus"/>
    <dgm:cxn modelId="{5B0EC034-C40A-4E74-9D71-CD5881F05936}" type="presParOf" srcId="{32CED8F9-46B0-4DD9-961A-81E086A5CAC3}" destId="{A58B5F74-B92A-43BA-9677-7EF9AE7C1634}" srcOrd="2" destOrd="0" presId="urn:microsoft.com/office/officeart/2009/3/layout/PlusandMinus"/>
    <dgm:cxn modelId="{25F9BEF2-E016-4738-A404-1AF93FD198FE}" type="presParOf" srcId="{32CED8F9-46B0-4DD9-961A-81E086A5CAC3}" destId="{07FA3E13-F778-45FA-A8E9-E52F2DD426A2}" srcOrd="3" destOrd="0" presId="urn:microsoft.com/office/officeart/2009/3/layout/PlusandMinus"/>
    <dgm:cxn modelId="{3D6CC378-B2AE-47BA-B4F5-A66F3F5DEB04}" type="presParOf" srcId="{32CED8F9-46B0-4DD9-961A-81E086A5CAC3}" destId="{EBDFF789-24A4-4B7C-9503-B50A3F3F7EC8}" srcOrd="4" destOrd="0" presId="urn:microsoft.com/office/officeart/2009/3/layout/PlusandMinus"/>
    <dgm:cxn modelId="{B8C7DF36-484A-4FE9-9DD1-01BDF500C044}" type="presParOf" srcId="{32CED8F9-46B0-4DD9-961A-81E086A5CAC3}" destId="{386671BA-A9F2-46D5-A1FE-267F09F74A51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1462F8C-0849-4F48-AAC8-81A5F021DC93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B526B07-52A6-4D34-BDF8-4D46EF6DC623}">
      <dgm:prSet phldrT="[Text]" custT="1"/>
      <dgm:spPr/>
      <dgm:t>
        <a:bodyPr/>
        <a:lstStyle/>
        <a:p>
          <a:r>
            <a:rPr lang="de-DE" sz="2400" dirty="0" smtClean="0"/>
            <a:t>Die Bedeutung der </a:t>
          </a:r>
          <a:r>
            <a:rPr lang="de-DE" sz="2400" baseline="0" dirty="0" smtClean="0"/>
            <a:t>Nähe des Studienortes zum Heimatort ist vernachlässigbar</a:t>
          </a:r>
          <a:endParaRPr lang="de-DE" sz="2400" dirty="0"/>
        </a:p>
      </dgm:t>
    </dgm:pt>
    <dgm:pt modelId="{CD114E29-0759-4B87-BCB8-308CFDAD8CC0}" type="parTrans" cxnId="{367EEAFB-C365-4250-B20F-167C8CC39EB8}">
      <dgm:prSet/>
      <dgm:spPr/>
      <dgm:t>
        <a:bodyPr/>
        <a:lstStyle/>
        <a:p>
          <a:endParaRPr lang="de-DE"/>
        </a:p>
      </dgm:t>
    </dgm:pt>
    <dgm:pt modelId="{9F64C2C2-B291-4EE4-AA91-994F750D610B}" type="sibTrans" cxnId="{367EEAFB-C365-4250-B20F-167C8CC39EB8}">
      <dgm:prSet/>
      <dgm:spPr/>
      <dgm:t>
        <a:bodyPr/>
        <a:lstStyle/>
        <a:p>
          <a:endParaRPr lang="de-DE"/>
        </a:p>
      </dgm:t>
    </dgm:pt>
    <dgm:pt modelId="{EE730286-590D-499C-B82A-A643327020EE}">
      <dgm:prSet phldrT="[Text]"/>
      <dgm:spPr/>
      <dgm:t>
        <a:bodyPr/>
        <a:lstStyle/>
        <a:p>
          <a:endParaRPr lang="de-DE" dirty="0"/>
        </a:p>
      </dgm:t>
    </dgm:pt>
    <dgm:pt modelId="{0A33F43B-BDAE-4737-816C-078F2E42584E}" type="sibTrans" cxnId="{79673BBF-4D8D-4483-AB95-0AFF68AB4A66}">
      <dgm:prSet/>
      <dgm:spPr/>
      <dgm:t>
        <a:bodyPr/>
        <a:lstStyle/>
        <a:p>
          <a:endParaRPr lang="de-DE"/>
        </a:p>
      </dgm:t>
    </dgm:pt>
    <dgm:pt modelId="{054E0996-AE30-4176-8717-C7FA4A014DA2}" type="parTrans" cxnId="{79673BBF-4D8D-4483-AB95-0AFF68AB4A66}">
      <dgm:prSet/>
      <dgm:spPr/>
      <dgm:t>
        <a:bodyPr/>
        <a:lstStyle/>
        <a:p>
          <a:endParaRPr lang="de-DE"/>
        </a:p>
      </dgm:t>
    </dgm:pt>
    <dgm:pt modelId="{26F37EE5-F44A-47DC-B7FD-9FD1CAEDDBB0}" type="pres">
      <dgm:prSet presAssocID="{E1462F8C-0849-4F48-AAC8-81A5F021DC93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F323BFD7-D468-48AD-8B24-1629AE5F472B}" type="pres">
      <dgm:prSet presAssocID="{EE730286-590D-499C-B82A-A643327020EE}" presName="horFlow" presStyleCnt="0"/>
      <dgm:spPr/>
    </dgm:pt>
    <dgm:pt modelId="{0A8D8DD0-F8C1-4B6F-B792-C100167D348F}" type="pres">
      <dgm:prSet presAssocID="{EE730286-590D-499C-B82A-A643327020EE}" presName="bigChev" presStyleLbl="node1" presStyleIdx="0" presStyleCnt="1" custScaleX="73866" custLinFactNeighborX="2708" custLinFactNeighborY="-32"/>
      <dgm:spPr/>
      <dgm:t>
        <a:bodyPr/>
        <a:lstStyle/>
        <a:p>
          <a:endParaRPr lang="de-DE"/>
        </a:p>
      </dgm:t>
    </dgm:pt>
    <dgm:pt modelId="{9A212DF7-7ACC-4749-9C3B-4FB38F7C55F6}" type="pres">
      <dgm:prSet presAssocID="{CD114E29-0759-4B87-BCB8-308CFDAD8CC0}" presName="parTrans" presStyleCnt="0"/>
      <dgm:spPr/>
    </dgm:pt>
    <dgm:pt modelId="{2C520904-513E-41B9-999B-CAAD7376FF5A}" type="pres">
      <dgm:prSet presAssocID="{8B526B07-52A6-4D34-BDF8-4D46EF6DC623}" presName="node" presStyleLbl="alignAccFollowNode1" presStyleIdx="0" presStyleCnt="1" custScaleX="30590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1683A778-8E42-46E9-89EB-7E8788A1CEAF}" type="presOf" srcId="{E1462F8C-0849-4F48-AAC8-81A5F021DC93}" destId="{26F37EE5-F44A-47DC-B7FD-9FD1CAEDDBB0}" srcOrd="0" destOrd="0" presId="urn:microsoft.com/office/officeart/2005/8/layout/lProcess3"/>
    <dgm:cxn modelId="{367EEAFB-C365-4250-B20F-167C8CC39EB8}" srcId="{EE730286-590D-499C-B82A-A643327020EE}" destId="{8B526B07-52A6-4D34-BDF8-4D46EF6DC623}" srcOrd="0" destOrd="0" parTransId="{CD114E29-0759-4B87-BCB8-308CFDAD8CC0}" sibTransId="{9F64C2C2-B291-4EE4-AA91-994F750D610B}"/>
    <dgm:cxn modelId="{54013926-B40D-4F50-8D52-3CD22F3F96ED}" type="presOf" srcId="{EE730286-590D-499C-B82A-A643327020EE}" destId="{0A8D8DD0-F8C1-4B6F-B792-C100167D348F}" srcOrd="0" destOrd="0" presId="urn:microsoft.com/office/officeart/2005/8/layout/lProcess3"/>
    <dgm:cxn modelId="{79673BBF-4D8D-4483-AB95-0AFF68AB4A66}" srcId="{E1462F8C-0849-4F48-AAC8-81A5F021DC93}" destId="{EE730286-590D-499C-B82A-A643327020EE}" srcOrd="0" destOrd="0" parTransId="{054E0996-AE30-4176-8717-C7FA4A014DA2}" sibTransId="{0A33F43B-BDAE-4737-816C-078F2E42584E}"/>
    <dgm:cxn modelId="{2660EF5D-B046-48A8-8835-97C9B782BE50}" type="presOf" srcId="{8B526B07-52A6-4D34-BDF8-4D46EF6DC623}" destId="{2C520904-513E-41B9-999B-CAAD7376FF5A}" srcOrd="0" destOrd="0" presId="urn:microsoft.com/office/officeart/2005/8/layout/lProcess3"/>
    <dgm:cxn modelId="{44A47B7B-E0F3-457E-BFBD-E94D8574FA38}" type="presParOf" srcId="{26F37EE5-F44A-47DC-B7FD-9FD1CAEDDBB0}" destId="{F323BFD7-D468-48AD-8B24-1629AE5F472B}" srcOrd="0" destOrd="0" presId="urn:microsoft.com/office/officeart/2005/8/layout/lProcess3"/>
    <dgm:cxn modelId="{5DFC5B9B-14C7-4517-89A5-B67BBC76C53A}" type="presParOf" srcId="{F323BFD7-D468-48AD-8B24-1629AE5F472B}" destId="{0A8D8DD0-F8C1-4B6F-B792-C100167D348F}" srcOrd="0" destOrd="0" presId="urn:microsoft.com/office/officeart/2005/8/layout/lProcess3"/>
    <dgm:cxn modelId="{C0C74623-F718-4048-A19E-BF039E8CF9E5}" type="presParOf" srcId="{F323BFD7-D468-48AD-8B24-1629AE5F472B}" destId="{9A212DF7-7ACC-4749-9C3B-4FB38F7C55F6}" srcOrd="1" destOrd="0" presId="urn:microsoft.com/office/officeart/2005/8/layout/lProcess3"/>
    <dgm:cxn modelId="{795A720A-4C11-4DB8-9059-DE295DBE6688}" type="presParOf" srcId="{F323BFD7-D468-48AD-8B24-1629AE5F472B}" destId="{2C520904-513E-41B9-999B-CAAD7376FF5A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E1462F8C-0849-4F48-AAC8-81A5F021DC93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B526B07-52A6-4D34-BDF8-4D46EF6DC623}">
      <dgm:prSet phldrT="[Text]" custT="1"/>
      <dgm:spPr/>
      <dgm:t>
        <a:bodyPr/>
        <a:lstStyle/>
        <a:p>
          <a:r>
            <a:rPr lang="de-DE" sz="2400" dirty="0" smtClean="0">
              <a:solidFill>
                <a:schemeClr val="tx1"/>
              </a:solidFill>
            </a:rPr>
            <a:t>Der Schulabschluss trägt zur Hochschulpräferenz bei,</a:t>
          </a:r>
          <a:r>
            <a:rPr lang="de-DE" sz="2400" baseline="0" dirty="0" smtClean="0">
              <a:solidFill>
                <a:schemeClr val="tx1"/>
              </a:solidFill>
            </a:rPr>
            <a:t> jedoch nicht ausschließlich</a:t>
          </a:r>
          <a:endParaRPr lang="de-DE" sz="2400" dirty="0"/>
        </a:p>
      </dgm:t>
    </dgm:pt>
    <dgm:pt modelId="{CD114E29-0759-4B87-BCB8-308CFDAD8CC0}" type="parTrans" cxnId="{367EEAFB-C365-4250-B20F-167C8CC39EB8}">
      <dgm:prSet/>
      <dgm:spPr/>
      <dgm:t>
        <a:bodyPr/>
        <a:lstStyle/>
        <a:p>
          <a:endParaRPr lang="de-DE"/>
        </a:p>
      </dgm:t>
    </dgm:pt>
    <dgm:pt modelId="{9F64C2C2-B291-4EE4-AA91-994F750D610B}" type="sibTrans" cxnId="{367EEAFB-C365-4250-B20F-167C8CC39EB8}">
      <dgm:prSet/>
      <dgm:spPr/>
      <dgm:t>
        <a:bodyPr/>
        <a:lstStyle/>
        <a:p>
          <a:endParaRPr lang="de-DE"/>
        </a:p>
      </dgm:t>
    </dgm:pt>
    <dgm:pt modelId="{EE730286-590D-499C-B82A-A643327020EE}">
      <dgm:prSet phldrT="[Text]"/>
      <dgm:spPr/>
      <dgm:t>
        <a:bodyPr/>
        <a:lstStyle/>
        <a:p>
          <a:endParaRPr lang="de-DE" dirty="0"/>
        </a:p>
      </dgm:t>
    </dgm:pt>
    <dgm:pt modelId="{0A33F43B-BDAE-4737-816C-078F2E42584E}" type="sibTrans" cxnId="{79673BBF-4D8D-4483-AB95-0AFF68AB4A66}">
      <dgm:prSet/>
      <dgm:spPr/>
      <dgm:t>
        <a:bodyPr/>
        <a:lstStyle/>
        <a:p>
          <a:endParaRPr lang="de-DE"/>
        </a:p>
      </dgm:t>
    </dgm:pt>
    <dgm:pt modelId="{054E0996-AE30-4176-8717-C7FA4A014DA2}" type="parTrans" cxnId="{79673BBF-4D8D-4483-AB95-0AFF68AB4A66}">
      <dgm:prSet/>
      <dgm:spPr/>
      <dgm:t>
        <a:bodyPr/>
        <a:lstStyle/>
        <a:p>
          <a:endParaRPr lang="de-DE"/>
        </a:p>
      </dgm:t>
    </dgm:pt>
    <dgm:pt modelId="{26F37EE5-F44A-47DC-B7FD-9FD1CAEDDBB0}" type="pres">
      <dgm:prSet presAssocID="{E1462F8C-0849-4F48-AAC8-81A5F021DC93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F323BFD7-D468-48AD-8B24-1629AE5F472B}" type="pres">
      <dgm:prSet presAssocID="{EE730286-590D-499C-B82A-A643327020EE}" presName="horFlow" presStyleCnt="0"/>
      <dgm:spPr/>
    </dgm:pt>
    <dgm:pt modelId="{0A8D8DD0-F8C1-4B6F-B792-C100167D348F}" type="pres">
      <dgm:prSet presAssocID="{EE730286-590D-499C-B82A-A643327020EE}" presName="bigChev" presStyleLbl="node1" presStyleIdx="0" presStyleCnt="1" custScaleX="73866"/>
      <dgm:spPr/>
      <dgm:t>
        <a:bodyPr/>
        <a:lstStyle/>
        <a:p>
          <a:endParaRPr lang="de-DE"/>
        </a:p>
      </dgm:t>
    </dgm:pt>
    <dgm:pt modelId="{9A212DF7-7ACC-4749-9C3B-4FB38F7C55F6}" type="pres">
      <dgm:prSet presAssocID="{CD114E29-0759-4B87-BCB8-308CFDAD8CC0}" presName="parTrans" presStyleCnt="0"/>
      <dgm:spPr/>
    </dgm:pt>
    <dgm:pt modelId="{2C520904-513E-41B9-999B-CAAD7376FF5A}" type="pres">
      <dgm:prSet presAssocID="{8B526B07-52A6-4D34-BDF8-4D46EF6DC623}" presName="node" presStyleLbl="alignAccFollowNode1" presStyleIdx="0" presStyleCnt="1" custScaleX="30590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16DBECF-E380-46F9-9C1D-8398EF3C71CE}" type="presOf" srcId="{8B526B07-52A6-4D34-BDF8-4D46EF6DC623}" destId="{2C520904-513E-41B9-999B-CAAD7376FF5A}" srcOrd="0" destOrd="0" presId="urn:microsoft.com/office/officeart/2005/8/layout/lProcess3"/>
    <dgm:cxn modelId="{367EEAFB-C365-4250-B20F-167C8CC39EB8}" srcId="{EE730286-590D-499C-B82A-A643327020EE}" destId="{8B526B07-52A6-4D34-BDF8-4D46EF6DC623}" srcOrd="0" destOrd="0" parTransId="{CD114E29-0759-4B87-BCB8-308CFDAD8CC0}" sibTransId="{9F64C2C2-B291-4EE4-AA91-994F750D610B}"/>
    <dgm:cxn modelId="{C0F25D82-12CB-4E42-9295-659C9429CDFD}" type="presOf" srcId="{EE730286-590D-499C-B82A-A643327020EE}" destId="{0A8D8DD0-F8C1-4B6F-B792-C100167D348F}" srcOrd="0" destOrd="0" presId="urn:microsoft.com/office/officeart/2005/8/layout/lProcess3"/>
    <dgm:cxn modelId="{448D0018-99FA-4B42-B014-9D4530A95D4B}" type="presOf" srcId="{E1462F8C-0849-4F48-AAC8-81A5F021DC93}" destId="{26F37EE5-F44A-47DC-B7FD-9FD1CAEDDBB0}" srcOrd="0" destOrd="0" presId="urn:microsoft.com/office/officeart/2005/8/layout/lProcess3"/>
    <dgm:cxn modelId="{79673BBF-4D8D-4483-AB95-0AFF68AB4A66}" srcId="{E1462F8C-0849-4F48-AAC8-81A5F021DC93}" destId="{EE730286-590D-499C-B82A-A643327020EE}" srcOrd="0" destOrd="0" parTransId="{054E0996-AE30-4176-8717-C7FA4A014DA2}" sibTransId="{0A33F43B-BDAE-4737-816C-078F2E42584E}"/>
    <dgm:cxn modelId="{12426BD0-7C6A-408A-A566-182FF895AA58}" type="presParOf" srcId="{26F37EE5-F44A-47DC-B7FD-9FD1CAEDDBB0}" destId="{F323BFD7-D468-48AD-8B24-1629AE5F472B}" srcOrd="0" destOrd="0" presId="urn:microsoft.com/office/officeart/2005/8/layout/lProcess3"/>
    <dgm:cxn modelId="{14B69590-5343-421A-9077-924C0A1E52C2}" type="presParOf" srcId="{F323BFD7-D468-48AD-8B24-1629AE5F472B}" destId="{0A8D8DD0-F8C1-4B6F-B792-C100167D348F}" srcOrd="0" destOrd="0" presId="urn:microsoft.com/office/officeart/2005/8/layout/lProcess3"/>
    <dgm:cxn modelId="{73C2A348-4165-46A5-9B84-BF8A798C8ADF}" type="presParOf" srcId="{F323BFD7-D468-48AD-8B24-1629AE5F472B}" destId="{9A212DF7-7ACC-4749-9C3B-4FB38F7C55F6}" srcOrd="1" destOrd="0" presId="urn:microsoft.com/office/officeart/2005/8/layout/lProcess3"/>
    <dgm:cxn modelId="{64BE7C63-8CE1-4BCA-82F3-264F806C8D7B}" type="presParOf" srcId="{F323BFD7-D468-48AD-8B24-1629AE5F472B}" destId="{2C520904-513E-41B9-999B-CAAD7376FF5A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24486AED-4917-4175-AE09-F63AFB376E4E}" type="doc">
      <dgm:prSet loTypeId="urn:microsoft.com/office/officeart/2005/8/layout/hProcess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7DBE37F9-D13B-4EF2-AE62-3B2E70FBEF9B}">
      <dgm:prSet phldrT="[Text]"/>
      <dgm:spPr/>
      <dgm:t>
        <a:bodyPr/>
        <a:lstStyle/>
        <a:p>
          <a:r>
            <a:rPr lang="de-DE" dirty="0" smtClean="0"/>
            <a:t>Zusammenhang zwischen mehreren Ergebnissen</a:t>
          </a:r>
          <a:endParaRPr lang="de-DE" dirty="0"/>
        </a:p>
      </dgm:t>
    </dgm:pt>
    <dgm:pt modelId="{532D5672-FD12-4C4C-8697-DE6A61F447E5}" type="parTrans" cxnId="{1CFE7834-60A5-4BD6-9EB6-0F2712274593}">
      <dgm:prSet/>
      <dgm:spPr/>
      <dgm:t>
        <a:bodyPr/>
        <a:lstStyle/>
        <a:p>
          <a:endParaRPr lang="de-DE"/>
        </a:p>
      </dgm:t>
    </dgm:pt>
    <dgm:pt modelId="{6DD568CB-0CD1-4C53-83DC-A776066A471F}" type="sibTrans" cxnId="{1CFE7834-60A5-4BD6-9EB6-0F2712274593}">
      <dgm:prSet/>
      <dgm:spPr/>
      <dgm:t>
        <a:bodyPr/>
        <a:lstStyle/>
        <a:p>
          <a:endParaRPr lang="de-DE"/>
        </a:p>
      </dgm:t>
    </dgm:pt>
    <dgm:pt modelId="{DB2632D7-E079-439F-BE73-FD536FC0022E}">
      <dgm:prSet phldrT="[Text]"/>
      <dgm:spPr/>
      <dgm:t>
        <a:bodyPr/>
        <a:lstStyle/>
        <a:p>
          <a:r>
            <a:rPr lang="de-DE" dirty="0" smtClean="0"/>
            <a:t>Handlungsempfehlungen zur Verbesserung der Kommunikation</a:t>
          </a:r>
          <a:endParaRPr lang="de-DE" dirty="0"/>
        </a:p>
      </dgm:t>
    </dgm:pt>
    <dgm:pt modelId="{EB14DC44-5C2F-486F-9DB7-7D6B5248FE0B}" type="parTrans" cxnId="{CFBC497B-657D-4984-AD6C-1DAE482AD63C}">
      <dgm:prSet/>
      <dgm:spPr/>
      <dgm:t>
        <a:bodyPr/>
        <a:lstStyle/>
        <a:p>
          <a:endParaRPr lang="de-DE"/>
        </a:p>
      </dgm:t>
    </dgm:pt>
    <dgm:pt modelId="{D0292AF1-C392-4754-B468-B203DD0CC39F}" type="sibTrans" cxnId="{CFBC497B-657D-4984-AD6C-1DAE482AD63C}">
      <dgm:prSet/>
      <dgm:spPr/>
      <dgm:t>
        <a:bodyPr/>
        <a:lstStyle/>
        <a:p>
          <a:endParaRPr lang="de-DE"/>
        </a:p>
      </dgm:t>
    </dgm:pt>
    <dgm:pt modelId="{03FBF5D9-83B6-4D70-A33D-B661F353DD1B}">
      <dgm:prSet phldrT="[Text]"/>
      <dgm:spPr/>
      <dgm:t>
        <a:bodyPr/>
        <a:lstStyle/>
        <a:p>
          <a:r>
            <a:rPr lang="de-DE" dirty="0" smtClean="0"/>
            <a:t>Verbesserungspotenzial der Umfrage</a:t>
          </a:r>
          <a:endParaRPr lang="de-DE" dirty="0"/>
        </a:p>
      </dgm:t>
    </dgm:pt>
    <dgm:pt modelId="{922C7271-95F3-4B91-9D4A-79C1C40EC009}" type="parTrans" cxnId="{DB0BE45E-C37D-46E3-8C60-78AAD00CAEFB}">
      <dgm:prSet/>
      <dgm:spPr/>
      <dgm:t>
        <a:bodyPr/>
        <a:lstStyle/>
        <a:p>
          <a:endParaRPr lang="de-DE"/>
        </a:p>
      </dgm:t>
    </dgm:pt>
    <dgm:pt modelId="{8BAFE628-F597-4062-9858-1E0D78B8550B}" type="sibTrans" cxnId="{DB0BE45E-C37D-46E3-8C60-78AAD00CAEFB}">
      <dgm:prSet/>
      <dgm:spPr/>
      <dgm:t>
        <a:bodyPr/>
        <a:lstStyle/>
        <a:p>
          <a:endParaRPr lang="de-DE"/>
        </a:p>
      </dgm:t>
    </dgm:pt>
    <dgm:pt modelId="{6D7D3555-4D0C-3242-BF89-6F74918081DC}" type="pres">
      <dgm:prSet presAssocID="{24486AED-4917-4175-AE09-F63AFB376E4E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9B72937-0883-B94E-8C68-91E0506C89BA}" type="pres">
      <dgm:prSet presAssocID="{24486AED-4917-4175-AE09-F63AFB376E4E}" presName="arrow" presStyleLbl="bgShp" presStyleIdx="0" presStyleCnt="1"/>
      <dgm:spPr/>
    </dgm:pt>
    <dgm:pt modelId="{5CD3CF4B-2B4C-6F40-82C8-0997930D0F20}" type="pres">
      <dgm:prSet presAssocID="{24486AED-4917-4175-AE09-F63AFB376E4E}" presName="linearProcess" presStyleCnt="0"/>
      <dgm:spPr/>
    </dgm:pt>
    <dgm:pt modelId="{98B23FDA-F0DD-B849-845A-AD63AD044F6A}" type="pres">
      <dgm:prSet presAssocID="{7DBE37F9-D13B-4EF2-AE62-3B2E70FBEF9B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E11663-2595-8849-B7BA-01B8E20F1CED}" type="pres">
      <dgm:prSet presAssocID="{6DD568CB-0CD1-4C53-83DC-A776066A471F}" presName="sibTrans" presStyleCnt="0"/>
      <dgm:spPr/>
    </dgm:pt>
    <dgm:pt modelId="{56779E49-F990-BE46-9225-C1142377FDCD}" type="pres">
      <dgm:prSet presAssocID="{DB2632D7-E079-439F-BE73-FD536FC0022E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F45E0D-F63C-3049-9976-531964C2D6AD}" type="pres">
      <dgm:prSet presAssocID="{D0292AF1-C392-4754-B468-B203DD0CC39F}" presName="sibTrans" presStyleCnt="0"/>
      <dgm:spPr/>
    </dgm:pt>
    <dgm:pt modelId="{60F2D693-B8D1-6346-AFB1-D08E4944C746}" type="pres">
      <dgm:prSet presAssocID="{03FBF5D9-83B6-4D70-A33D-B661F353DD1B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F5CAA3-B243-44BA-8569-D0ECF3DA280F}" type="presOf" srcId="{24486AED-4917-4175-AE09-F63AFB376E4E}" destId="{6D7D3555-4D0C-3242-BF89-6F74918081DC}" srcOrd="0" destOrd="0" presId="urn:microsoft.com/office/officeart/2005/8/layout/hProcess9"/>
    <dgm:cxn modelId="{1CFE7834-60A5-4BD6-9EB6-0F2712274593}" srcId="{24486AED-4917-4175-AE09-F63AFB376E4E}" destId="{7DBE37F9-D13B-4EF2-AE62-3B2E70FBEF9B}" srcOrd="0" destOrd="0" parTransId="{532D5672-FD12-4C4C-8697-DE6A61F447E5}" sibTransId="{6DD568CB-0CD1-4C53-83DC-A776066A471F}"/>
    <dgm:cxn modelId="{8D5E9039-B714-4FD4-A9B6-6922863BF56C}" type="presOf" srcId="{DB2632D7-E079-439F-BE73-FD536FC0022E}" destId="{56779E49-F990-BE46-9225-C1142377FDCD}" srcOrd="0" destOrd="0" presId="urn:microsoft.com/office/officeart/2005/8/layout/hProcess9"/>
    <dgm:cxn modelId="{DB0BE45E-C37D-46E3-8C60-78AAD00CAEFB}" srcId="{24486AED-4917-4175-AE09-F63AFB376E4E}" destId="{03FBF5D9-83B6-4D70-A33D-B661F353DD1B}" srcOrd="2" destOrd="0" parTransId="{922C7271-95F3-4B91-9D4A-79C1C40EC009}" sibTransId="{8BAFE628-F597-4062-9858-1E0D78B8550B}"/>
    <dgm:cxn modelId="{50A56A60-4473-47AB-9679-3CF876AFA43E}" type="presOf" srcId="{03FBF5D9-83B6-4D70-A33D-B661F353DD1B}" destId="{60F2D693-B8D1-6346-AFB1-D08E4944C746}" srcOrd="0" destOrd="0" presId="urn:microsoft.com/office/officeart/2005/8/layout/hProcess9"/>
    <dgm:cxn modelId="{CFBC497B-657D-4984-AD6C-1DAE482AD63C}" srcId="{24486AED-4917-4175-AE09-F63AFB376E4E}" destId="{DB2632D7-E079-439F-BE73-FD536FC0022E}" srcOrd="1" destOrd="0" parTransId="{EB14DC44-5C2F-486F-9DB7-7D6B5248FE0B}" sibTransId="{D0292AF1-C392-4754-B468-B203DD0CC39F}"/>
    <dgm:cxn modelId="{08A957A5-B75B-4123-9F6A-3C499666364C}" type="presOf" srcId="{7DBE37F9-D13B-4EF2-AE62-3B2E70FBEF9B}" destId="{98B23FDA-F0DD-B849-845A-AD63AD044F6A}" srcOrd="0" destOrd="0" presId="urn:microsoft.com/office/officeart/2005/8/layout/hProcess9"/>
    <dgm:cxn modelId="{883D493E-84C7-42B5-A042-F1782FA4EF77}" type="presParOf" srcId="{6D7D3555-4D0C-3242-BF89-6F74918081DC}" destId="{09B72937-0883-B94E-8C68-91E0506C89BA}" srcOrd="0" destOrd="0" presId="urn:microsoft.com/office/officeart/2005/8/layout/hProcess9"/>
    <dgm:cxn modelId="{4F7CDFA8-177C-448A-8B9A-39B0F8F2E626}" type="presParOf" srcId="{6D7D3555-4D0C-3242-BF89-6F74918081DC}" destId="{5CD3CF4B-2B4C-6F40-82C8-0997930D0F20}" srcOrd="1" destOrd="0" presId="urn:microsoft.com/office/officeart/2005/8/layout/hProcess9"/>
    <dgm:cxn modelId="{6CCD4548-5A9A-4B4C-ABE1-6E9F5988A127}" type="presParOf" srcId="{5CD3CF4B-2B4C-6F40-82C8-0997930D0F20}" destId="{98B23FDA-F0DD-B849-845A-AD63AD044F6A}" srcOrd="0" destOrd="0" presId="urn:microsoft.com/office/officeart/2005/8/layout/hProcess9"/>
    <dgm:cxn modelId="{9C0DF0B4-391F-4AC6-8AAF-F61015E1A9EB}" type="presParOf" srcId="{5CD3CF4B-2B4C-6F40-82C8-0997930D0F20}" destId="{F0E11663-2595-8849-B7BA-01B8E20F1CED}" srcOrd="1" destOrd="0" presId="urn:microsoft.com/office/officeart/2005/8/layout/hProcess9"/>
    <dgm:cxn modelId="{E8AB3C89-B47B-443B-ADCB-BB3F03E75882}" type="presParOf" srcId="{5CD3CF4B-2B4C-6F40-82C8-0997930D0F20}" destId="{56779E49-F990-BE46-9225-C1142377FDCD}" srcOrd="2" destOrd="0" presId="urn:microsoft.com/office/officeart/2005/8/layout/hProcess9"/>
    <dgm:cxn modelId="{9E8065FB-419F-414F-98B5-FFDECB337402}" type="presParOf" srcId="{5CD3CF4B-2B4C-6F40-82C8-0997930D0F20}" destId="{46F45E0D-F63C-3049-9976-531964C2D6AD}" srcOrd="3" destOrd="0" presId="urn:microsoft.com/office/officeart/2005/8/layout/hProcess9"/>
    <dgm:cxn modelId="{9B17A823-6CE9-4C7A-96EA-C8686B67C960}" type="presParOf" srcId="{5CD3CF4B-2B4C-6F40-82C8-0997930D0F20}" destId="{60F2D693-B8D1-6346-AFB1-D08E4944C746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3C1A05E4-A76C-445B-A27B-12697B93C47F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BD70F68B-3D0F-429A-9C1B-F44BFFA2804F}">
      <dgm:prSet phldrT="[Text]" custT="1"/>
      <dgm:spPr/>
      <dgm:t>
        <a:bodyPr/>
        <a:lstStyle/>
        <a:p>
          <a:r>
            <a:rPr lang="de-DE" sz="1800" b="0" dirty="0" smtClean="0">
              <a:solidFill>
                <a:schemeClr val="tx1"/>
              </a:solidFill>
            </a:rPr>
            <a:t>1. Zwischenpräsentation</a:t>
          </a:r>
          <a:endParaRPr lang="de-DE" sz="1800" b="0" dirty="0">
            <a:solidFill>
              <a:schemeClr val="tx1"/>
            </a:solidFill>
          </a:endParaRPr>
        </a:p>
      </dgm:t>
    </dgm:pt>
    <dgm:pt modelId="{5275F7FC-9BDE-4AE5-B11C-638215843A5F}" type="parTrans" cxnId="{CB1CCE4E-D403-4C2C-BEA3-88BD30399A1B}">
      <dgm:prSet/>
      <dgm:spPr/>
      <dgm:t>
        <a:bodyPr/>
        <a:lstStyle/>
        <a:p>
          <a:endParaRPr lang="de-DE"/>
        </a:p>
      </dgm:t>
    </dgm:pt>
    <dgm:pt modelId="{E2E5D880-D4A2-4788-A29D-C7B9DA5EF865}" type="sibTrans" cxnId="{CB1CCE4E-D403-4C2C-BEA3-88BD30399A1B}">
      <dgm:prSet/>
      <dgm:spPr/>
      <dgm:t>
        <a:bodyPr/>
        <a:lstStyle/>
        <a:p>
          <a:endParaRPr lang="de-DE"/>
        </a:p>
      </dgm:t>
    </dgm:pt>
    <dgm:pt modelId="{1C1634FA-EB91-4F38-9EBE-6B9F1C599686}">
      <dgm:prSet phldrT="[Text]" custT="1"/>
      <dgm:spPr/>
      <dgm:t>
        <a:bodyPr/>
        <a:lstStyle/>
        <a:p>
          <a:r>
            <a:rPr lang="de-DE" sz="1800" b="0" dirty="0" smtClean="0">
              <a:solidFill>
                <a:schemeClr val="tx1"/>
              </a:solidFill>
            </a:rPr>
            <a:t>2. Zwischenpräsentation</a:t>
          </a:r>
          <a:endParaRPr lang="de-DE" sz="1800" b="0" dirty="0">
            <a:solidFill>
              <a:schemeClr val="tx1"/>
            </a:solidFill>
          </a:endParaRPr>
        </a:p>
      </dgm:t>
    </dgm:pt>
    <dgm:pt modelId="{91CC92A1-4E45-4369-9AD9-7077EB20F981}" type="parTrans" cxnId="{3C51F027-C2A1-4F09-A4DC-73304B0C88F3}">
      <dgm:prSet/>
      <dgm:spPr/>
      <dgm:t>
        <a:bodyPr/>
        <a:lstStyle/>
        <a:p>
          <a:endParaRPr lang="de-DE"/>
        </a:p>
      </dgm:t>
    </dgm:pt>
    <dgm:pt modelId="{77EB71A0-09C9-49A9-82D8-551BF109BE92}" type="sibTrans" cxnId="{3C51F027-C2A1-4F09-A4DC-73304B0C88F3}">
      <dgm:prSet/>
      <dgm:spPr/>
      <dgm:t>
        <a:bodyPr/>
        <a:lstStyle/>
        <a:p>
          <a:endParaRPr lang="de-DE"/>
        </a:p>
      </dgm:t>
    </dgm:pt>
    <dgm:pt modelId="{46683A07-F7C9-4941-BD07-349DAB93F3F4}">
      <dgm:prSet phldrT="[Text]" custT="1"/>
      <dgm:spPr/>
      <dgm:t>
        <a:bodyPr/>
        <a:lstStyle/>
        <a:p>
          <a:r>
            <a:rPr lang="de-DE" sz="1800" b="1" dirty="0" smtClean="0"/>
            <a:t>Abschlusspräsentation</a:t>
          </a:r>
          <a:endParaRPr lang="de-DE" sz="2000" b="1" dirty="0"/>
        </a:p>
      </dgm:t>
    </dgm:pt>
    <dgm:pt modelId="{F0FDE5BC-EB3A-47A6-BD9E-B18898E7FCC0}" type="sibTrans" cxnId="{A86D327A-0B13-4071-81C8-7D72D79AC39D}">
      <dgm:prSet/>
      <dgm:spPr/>
      <dgm:t>
        <a:bodyPr/>
        <a:lstStyle/>
        <a:p>
          <a:endParaRPr lang="de-DE"/>
        </a:p>
      </dgm:t>
    </dgm:pt>
    <dgm:pt modelId="{D9C0CA17-BE9C-42B9-9E66-C911CA89C934}" type="parTrans" cxnId="{A86D327A-0B13-4071-81C8-7D72D79AC39D}">
      <dgm:prSet/>
      <dgm:spPr/>
      <dgm:t>
        <a:bodyPr/>
        <a:lstStyle/>
        <a:p>
          <a:endParaRPr lang="de-DE"/>
        </a:p>
      </dgm:t>
    </dgm:pt>
    <dgm:pt modelId="{92A812D0-EEFD-435F-82CF-C9D42737296A}" type="pres">
      <dgm:prSet presAssocID="{3C1A05E4-A76C-445B-A27B-12697B93C47F}" presName="arrowDiagram" presStyleCnt="0">
        <dgm:presLayoutVars>
          <dgm:chMax val="5"/>
          <dgm:dir/>
          <dgm:resizeHandles val="exact"/>
        </dgm:presLayoutVars>
      </dgm:prSet>
      <dgm:spPr/>
    </dgm:pt>
    <dgm:pt modelId="{50E2F3C1-275E-42F2-8640-5ABDCD5A7444}" type="pres">
      <dgm:prSet presAssocID="{3C1A05E4-A76C-445B-A27B-12697B93C47F}" presName="arrow" presStyleLbl="bgShp" presStyleIdx="0" presStyleCnt="1" custLinFactNeighborX="-1797" custLinFactNeighborY="-577"/>
      <dgm:spPr/>
    </dgm:pt>
    <dgm:pt modelId="{93191456-FC91-4BAA-9CFF-F84B681B1C40}" type="pres">
      <dgm:prSet presAssocID="{3C1A05E4-A76C-445B-A27B-12697B93C47F}" presName="arrowDiagram3" presStyleCnt="0"/>
      <dgm:spPr/>
    </dgm:pt>
    <dgm:pt modelId="{A8A80230-5F04-43F5-B211-C28C8B859A8B}" type="pres">
      <dgm:prSet presAssocID="{BD70F68B-3D0F-429A-9C1B-F44BFFA2804F}" presName="bullet3a" presStyleLbl="node1" presStyleIdx="0" presStyleCnt="3"/>
      <dgm:spPr>
        <a:solidFill>
          <a:srgbClr val="FFFFFF"/>
        </a:solidFill>
        <a:ln>
          <a:solidFill>
            <a:srgbClr val="1A418F"/>
          </a:solidFill>
        </a:ln>
      </dgm:spPr>
    </dgm:pt>
    <dgm:pt modelId="{2728CFE7-0881-4D43-B7B0-8074DA2366DD}" type="pres">
      <dgm:prSet presAssocID="{BD70F68B-3D0F-429A-9C1B-F44BFFA2804F}" presName="textBox3a" presStyleLbl="revTx" presStyleIdx="0" presStyleCnt="3" custAng="10800000" custFlipVert="1" custScaleX="204353" custScaleY="60692" custLinFactNeighborX="-46074" custLinFactNeighborY="-4923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40DEC72-30C1-4C64-89C2-DAF6F0E269E2}" type="pres">
      <dgm:prSet presAssocID="{1C1634FA-EB91-4F38-9EBE-6B9F1C599686}" presName="bullet3b" presStyleLbl="node1" presStyleIdx="1" presStyleCnt="3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endParaRPr lang="de-DE"/>
        </a:p>
      </dgm:t>
    </dgm:pt>
    <dgm:pt modelId="{7D87D55B-6776-41D0-9598-5A2B55C3C41D}" type="pres">
      <dgm:prSet presAssocID="{1C1634FA-EB91-4F38-9EBE-6B9F1C599686}" presName="textBox3b" presStyleLbl="revTx" presStyleIdx="1" presStyleCnt="3" custScaleX="166407" custLinFactNeighborX="-44852" custLinFactNeighborY="-1941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E871E2C-EB7D-4FA1-81F3-AC01E15702E2}" type="pres">
      <dgm:prSet presAssocID="{46683A07-F7C9-4941-BD07-349DAB93F3F4}" presName="bullet3c" presStyleLbl="node1" presStyleIdx="2" presStyleCnt="3" custLinFactNeighborX="-29219" custLinFactNeighborY="-2087"/>
      <dgm:spPr>
        <a:solidFill>
          <a:schemeClr val="tx1"/>
        </a:solidFill>
        <a:ln>
          <a:solidFill>
            <a:schemeClr val="bg1"/>
          </a:solidFill>
        </a:ln>
      </dgm:spPr>
    </dgm:pt>
    <dgm:pt modelId="{F73298F7-97CD-438A-A3D3-873CA51A460F}" type="pres">
      <dgm:prSet presAssocID="{46683A07-F7C9-4941-BD07-349DAB93F3F4}" presName="textBox3c" presStyleLbl="revTx" presStyleIdx="2" presStyleCnt="3" custScaleX="149107" custScaleY="29562" custLinFactNeighborX="15030" custLinFactNeighborY="-4508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1E5CAD7-97C8-43ED-B33F-65177AB337F7}" type="presOf" srcId="{3C1A05E4-A76C-445B-A27B-12697B93C47F}" destId="{92A812D0-EEFD-435F-82CF-C9D42737296A}" srcOrd="0" destOrd="0" presId="urn:microsoft.com/office/officeart/2005/8/layout/arrow2"/>
    <dgm:cxn modelId="{3C51F027-C2A1-4F09-A4DC-73304B0C88F3}" srcId="{3C1A05E4-A76C-445B-A27B-12697B93C47F}" destId="{1C1634FA-EB91-4F38-9EBE-6B9F1C599686}" srcOrd="1" destOrd="0" parTransId="{91CC92A1-4E45-4369-9AD9-7077EB20F981}" sibTransId="{77EB71A0-09C9-49A9-82D8-551BF109BE92}"/>
    <dgm:cxn modelId="{CB1CCE4E-D403-4C2C-BEA3-88BD30399A1B}" srcId="{3C1A05E4-A76C-445B-A27B-12697B93C47F}" destId="{BD70F68B-3D0F-429A-9C1B-F44BFFA2804F}" srcOrd="0" destOrd="0" parTransId="{5275F7FC-9BDE-4AE5-B11C-638215843A5F}" sibTransId="{E2E5D880-D4A2-4788-A29D-C7B9DA5EF865}"/>
    <dgm:cxn modelId="{A86D327A-0B13-4071-81C8-7D72D79AC39D}" srcId="{3C1A05E4-A76C-445B-A27B-12697B93C47F}" destId="{46683A07-F7C9-4941-BD07-349DAB93F3F4}" srcOrd="2" destOrd="0" parTransId="{D9C0CA17-BE9C-42B9-9E66-C911CA89C934}" sibTransId="{F0FDE5BC-EB3A-47A6-BD9E-B18898E7FCC0}"/>
    <dgm:cxn modelId="{D6512AD2-E2BE-4051-A471-59DB676F535D}" type="presOf" srcId="{46683A07-F7C9-4941-BD07-349DAB93F3F4}" destId="{F73298F7-97CD-438A-A3D3-873CA51A460F}" srcOrd="0" destOrd="0" presId="urn:microsoft.com/office/officeart/2005/8/layout/arrow2"/>
    <dgm:cxn modelId="{47E0B051-FB51-4C10-B92E-D90F38C841B2}" type="presOf" srcId="{BD70F68B-3D0F-429A-9C1B-F44BFFA2804F}" destId="{2728CFE7-0881-4D43-B7B0-8074DA2366DD}" srcOrd="0" destOrd="0" presId="urn:microsoft.com/office/officeart/2005/8/layout/arrow2"/>
    <dgm:cxn modelId="{4EF0B02D-403F-40F3-8A67-DB8B47347BB8}" type="presOf" srcId="{1C1634FA-EB91-4F38-9EBE-6B9F1C599686}" destId="{7D87D55B-6776-41D0-9598-5A2B55C3C41D}" srcOrd="0" destOrd="0" presId="urn:microsoft.com/office/officeart/2005/8/layout/arrow2"/>
    <dgm:cxn modelId="{702D6130-5292-4468-85DD-0F8090C34055}" type="presParOf" srcId="{92A812D0-EEFD-435F-82CF-C9D42737296A}" destId="{50E2F3C1-275E-42F2-8640-5ABDCD5A7444}" srcOrd="0" destOrd="0" presId="urn:microsoft.com/office/officeart/2005/8/layout/arrow2"/>
    <dgm:cxn modelId="{5FA2590A-9ED0-4919-942F-B5D3A2094445}" type="presParOf" srcId="{92A812D0-EEFD-435F-82CF-C9D42737296A}" destId="{93191456-FC91-4BAA-9CFF-F84B681B1C40}" srcOrd="1" destOrd="0" presId="urn:microsoft.com/office/officeart/2005/8/layout/arrow2"/>
    <dgm:cxn modelId="{A96BDDE9-8666-42AD-876B-D6F3CFB6821A}" type="presParOf" srcId="{93191456-FC91-4BAA-9CFF-F84B681B1C40}" destId="{A8A80230-5F04-43F5-B211-C28C8B859A8B}" srcOrd="0" destOrd="0" presId="urn:microsoft.com/office/officeart/2005/8/layout/arrow2"/>
    <dgm:cxn modelId="{9ACF6DA8-DCC7-451F-B834-AFEE18EFCD7F}" type="presParOf" srcId="{93191456-FC91-4BAA-9CFF-F84B681B1C40}" destId="{2728CFE7-0881-4D43-B7B0-8074DA2366DD}" srcOrd="1" destOrd="0" presId="urn:microsoft.com/office/officeart/2005/8/layout/arrow2"/>
    <dgm:cxn modelId="{95288680-1017-457C-B14C-22AE7B80F2F9}" type="presParOf" srcId="{93191456-FC91-4BAA-9CFF-F84B681B1C40}" destId="{640DEC72-30C1-4C64-89C2-DAF6F0E269E2}" srcOrd="2" destOrd="0" presId="urn:microsoft.com/office/officeart/2005/8/layout/arrow2"/>
    <dgm:cxn modelId="{DA422B11-0A77-490B-93F5-6F6413D3F229}" type="presParOf" srcId="{93191456-FC91-4BAA-9CFF-F84B681B1C40}" destId="{7D87D55B-6776-41D0-9598-5A2B55C3C41D}" srcOrd="3" destOrd="0" presId="urn:microsoft.com/office/officeart/2005/8/layout/arrow2"/>
    <dgm:cxn modelId="{EA71553B-BBC8-4BA3-8047-6CCB1903FB52}" type="presParOf" srcId="{93191456-FC91-4BAA-9CFF-F84B681B1C40}" destId="{BE871E2C-EB7D-4FA1-81F3-AC01E15702E2}" srcOrd="4" destOrd="0" presId="urn:microsoft.com/office/officeart/2005/8/layout/arrow2"/>
    <dgm:cxn modelId="{00882167-C7A7-428A-A902-327E5AC37732}" type="presParOf" srcId="{93191456-FC91-4BAA-9CFF-F84B681B1C40}" destId="{F73298F7-97CD-438A-A3D3-873CA51A460F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E1462F8C-0849-4F48-AAC8-81A5F021DC93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E730286-590D-499C-B82A-A643327020EE}">
      <dgm:prSet phldrT="[Text]" custT="1"/>
      <dgm:spPr/>
      <dgm:t>
        <a:bodyPr/>
        <a:lstStyle/>
        <a:p>
          <a:r>
            <a:rPr lang="de-DE" sz="4000" smtClean="0"/>
            <a:t>Ziel</a:t>
          </a:r>
          <a:endParaRPr lang="de-DE" sz="4000" dirty="0"/>
        </a:p>
      </dgm:t>
    </dgm:pt>
    <dgm:pt modelId="{054E0996-AE30-4176-8717-C7FA4A014DA2}" type="parTrans" cxnId="{79673BBF-4D8D-4483-AB95-0AFF68AB4A66}">
      <dgm:prSet/>
      <dgm:spPr/>
      <dgm:t>
        <a:bodyPr/>
        <a:lstStyle/>
        <a:p>
          <a:endParaRPr lang="de-DE"/>
        </a:p>
      </dgm:t>
    </dgm:pt>
    <dgm:pt modelId="{0A33F43B-BDAE-4737-816C-078F2E42584E}" type="sibTrans" cxnId="{79673BBF-4D8D-4483-AB95-0AFF68AB4A66}">
      <dgm:prSet/>
      <dgm:spPr/>
      <dgm:t>
        <a:bodyPr/>
        <a:lstStyle/>
        <a:p>
          <a:endParaRPr lang="de-DE"/>
        </a:p>
      </dgm:t>
    </dgm:pt>
    <dgm:pt modelId="{8B526B07-52A6-4D34-BDF8-4D46EF6DC623}">
      <dgm:prSet phldrT="[Text]"/>
      <dgm:spPr/>
      <dgm:t>
        <a:bodyPr/>
        <a:lstStyle/>
        <a:p>
          <a:r>
            <a:rPr lang="de-DE" dirty="0" smtClean="0"/>
            <a:t>Verbesserung der Kommunikationsstrategien gegenüber Studieninteressierten</a:t>
          </a:r>
          <a:endParaRPr lang="de-DE" dirty="0"/>
        </a:p>
      </dgm:t>
    </dgm:pt>
    <dgm:pt modelId="{CD114E29-0759-4B87-BCB8-308CFDAD8CC0}" type="parTrans" cxnId="{367EEAFB-C365-4250-B20F-167C8CC39EB8}">
      <dgm:prSet/>
      <dgm:spPr/>
      <dgm:t>
        <a:bodyPr/>
        <a:lstStyle/>
        <a:p>
          <a:endParaRPr lang="de-DE"/>
        </a:p>
      </dgm:t>
    </dgm:pt>
    <dgm:pt modelId="{9F64C2C2-B291-4EE4-AA91-994F750D610B}" type="sibTrans" cxnId="{367EEAFB-C365-4250-B20F-167C8CC39EB8}">
      <dgm:prSet/>
      <dgm:spPr/>
      <dgm:t>
        <a:bodyPr/>
        <a:lstStyle/>
        <a:p>
          <a:endParaRPr lang="de-DE"/>
        </a:p>
      </dgm:t>
    </dgm:pt>
    <dgm:pt modelId="{26F37EE5-F44A-47DC-B7FD-9FD1CAEDDBB0}" type="pres">
      <dgm:prSet presAssocID="{E1462F8C-0849-4F48-AAC8-81A5F021DC93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F323BFD7-D468-48AD-8B24-1629AE5F472B}" type="pres">
      <dgm:prSet presAssocID="{EE730286-590D-499C-B82A-A643327020EE}" presName="horFlow" presStyleCnt="0"/>
      <dgm:spPr/>
    </dgm:pt>
    <dgm:pt modelId="{0A8D8DD0-F8C1-4B6F-B792-C100167D348F}" type="pres">
      <dgm:prSet presAssocID="{EE730286-590D-499C-B82A-A643327020EE}" presName="bigChev" presStyleLbl="node1" presStyleIdx="0" presStyleCnt="1" custScaleX="73866"/>
      <dgm:spPr/>
      <dgm:t>
        <a:bodyPr/>
        <a:lstStyle/>
        <a:p>
          <a:endParaRPr lang="de-DE"/>
        </a:p>
      </dgm:t>
    </dgm:pt>
    <dgm:pt modelId="{9A212DF7-7ACC-4749-9C3B-4FB38F7C55F6}" type="pres">
      <dgm:prSet presAssocID="{CD114E29-0759-4B87-BCB8-308CFDAD8CC0}" presName="parTrans" presStyleCnt="0"/>
      <dgm:spPr/>
    </dgm:pt>
    <dgm:pt modelId="{2C520904-513E-41B9-999B-CAAD7376FF5A}" type="pres">
      <dgm:prSet presAssocID="{8B526B07-52A6-4D34-BDF8-4D46EF6DC623}" presName="node" presStyleLbl="alignAccFollowNode1" presStyleIdx="0" presStyleCnt="1" custScaleX="19488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67EEAFB-C365-4250-B20F-167C8CC39EB8}" srcId="{EE730286-590D-499C-B82A-A643327020EE}" destId="{8B526B07-52A6-4D34-BDF8-4D46EF6DC623}" srcOrd="0" destOrd="0" parTransId="{CD114E29-0759-4B87-BCB8-308CFDAD8CC0}" sibTransId="{9F64C2C2-B291-4EE4-AA91-994F750D610B}"/>
    <dgm:cxn modelId="{DAF079C8-D207-4FCE-A9D9-50CAB6939E97}" type="presOf" srcId="{E1462F8C-0849-4F48-AAC8-81A5F021DC93}" destId="{26F37EE5-F44A-47DC-B7FD-9FD1CAEDDBB0}" srcOrd="0" destOrd="0" presId="urn:microsoft.com/office/officeart/2005/8/layout/lProcess3"/>
    <dgm:cxn modelId="{1AEA0C6A-9EC2-4607-8930-74F8339B26B8}" type="presOf" srcId="{8B526B07-52A6-4D34-BDF8-4D46EF6DC623}" destId="{2C520904-513E-41B9-999B-CAAD7376FF5A}" srcOrd="0" destOrd="0" presId="urn:microsoft.com/office/officeart/2005/8/layout/lProcess3"/>
    <dgm:cxn modelId="{79673BBF-4D8D-4483-AB95-0AFF68AB4A66}" srcId="{E1462F8C-0849-4F48-AAC8-81A5F021DC93}" destId="{EE730286-590D-499C-B82A-A643327020EE}" srcOrd="0" destOrd="0" parTransId="{054E0996-AE30-4176-8717-C7FA4A014DA2}" sibTransId="{0A33F43B-BDAE-4737-816C-078F2E42584E}"/>
    <dgm:cxn modelId="{B26B32CD-BE81-45EE-8D91-601090D000BD}" type="presOf" srcId="{EE730286-590D-499C-B82A-A643327020EE}" destId="{0A8D8DD0-F8C1-4B6F-B792-C100167D348F}" srcOrd="0" destOrd="0" presId="urn:microsoft.com/office/officeart/2005/8/layout/lProcess3"/>
    <dgm:cxn modelId="{1F68E73E-18DE-4888-9B00-68CD202BF532}" type="presParOf" srcId="{26F37EE5-F44A-47DC-B7FD-9FD1CAEDDBB0}" destId="{F323BFD7-D468-48AD-8B24-1629AE5F472B}" srcOrd="0" destOrd="0" presId="urn:microsoft.com/office/officeart/2005/8/layout/lProcess3"/>
    <dgm:cxn modelId="{4779BD16-4D7D-4280-ADFC-ABCB56418F04}" type="presParOf" srcId="{F323BFD7-D468-48AD-8B24-1629AE5F472B}" destId="{0A8D8DD0-F8C1-4B6F-B792-C100167D348F}" srcOrd="0" destOrd="0" presId="urn:microsoft.com/office/officeart/2005/8/layout/lProcess3"/>
    <dgm:cxn modelId="{CFD22FBE-E2FE-4318-9528-8D5167CCECD2}" type="presParOf" srcId="{F323BFD7-D468-48AD-8B24-1629AE5F472B}" destId="{9A212DF7-7ACC-4749-9C3B-4FB38F7C55F6}" srcOrd="1" destOrd="0" presId="urn:microsoft.com/office/officeart/2005/8/layout/lProcess3"/>
    <dgm:cxn modelId="{09FEE7DF-5652-477E-8BF6-FB929D4284DF}" type="presParOf" srcId="{F323BFD7-D468-48AD-8B24-1629AE5F472B}" destId="{2C520904-513E-41B9-999B-CAAD7376FF5A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9FB94E-B667-49AE-92CB-819DD38CAFF8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15D6901-B8E9-43D9-952C-BAFF98F0450D}">
      <dgm:prSet phldrT="[Text]" custT="1"/>
      <dgm:spPr/>
      <dgm:t>
        <a:bodyPr/>
        <a:lstStyle/>
        <a:p>
          <a:r>
            <a:rPr lang="de-DE" sz="1600" b="1" dirty="0" smtClean="0"/>
            <a:t>Primär-erhebung</a:t>
          </a:r>
          <a:endParaRPr lang="de-DE" sz="1600" b="1" dirty="0"/>
        </a:p>
      </dgm:t>
    </dgm:pt>
    <dgm:pt modelId="{18BD7561-6F4B-4D22-AD5B-474D1D2A2DE0}" type="parTrans" cxnId="{F771C073-0218-4492-AE63-15EC7322965C}">
      <dgm:prSet/>
      <dgm:spPr/>
      <dgm:t>
        <a:bodyPr/>
        <a:lstStyle/>
        <a:p>
          <a:endParaRPr lang="de-DE"/>
        </a:p>
      </dgm:t>
    </dgm:pt>
    <dgm:pt modelId="{11491557-433E-48B9-ADF3-3578C5CBBA0C}" type="sibTrans" cxnId="{F771C073-0218-4492-AE63-15EC7322965C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de-DE" sz="2000" b="0" dirty="0" smtClean="0"/>
            <a:t>Hoch-schultag</a:t>
          </a:r>
        </a:p>
        <a:p>
          <a:r>
            <a:rPr lang="de-DE" sz="2000" b="0" dirty="0" smtClean="0"/>
            <a:t>2008</a:t>
          </a:r>
          <a:endParaRPr lang="de-DE" sz="3200" b="0" dirty="0"/>
        </a:p>
      </dgm:t>
    </dgm:pt>
    <dgm:pt modelId="{62E4380B-5083-41EA-91E0-C1CC125CE00D}">
      <dgm:prSet phldrT="[Text]"/>
      <dgm:spPr/>
      <dgm:t>
        <a:bodyPr/>
        <a:lstStyle/>
        <a:p>
          <a:r>
            <a:rPr lang="de-DE" b="1" i="0" dirty="0" smtClean="0"/>
            <a:t>Methode</a:t>
          </a:r>
          <a:endParaRPr lang="de-DE" b="1" i="0" dirty="0"/>
        </a:p>
      </dgm:t>
    </dgm:pt>
    <dgm:pt modelId="{388C4287-775F-4AF0-911F-E84A933873FE}" type="parTrans" cxnId="{8C3DE408-3939-4C55-BD2A-4FEE44E78A96}">
      <dgm:prSet/>
      <dgm:spPr/>
      <dgm:t>
        <a:bodyPr/>
        <a:lstStyle/>
        <a:p>
          <a:endParaRPr lang="de-DE"/>
        </a:p>
      </dgm:t>
    </dgm:pt>
    <dgm:pt modelId="{BF3F0E33-9162-430F-8D2E-96FC2340F8C4}" type="sibTrans" cxnId="{8C3DE408-3939-4C55-BD2A-4FEE44E78A96}">
      <dgm:prSet/>
      <dgm:spPr/>
      <dgm:t>
        <a:bodyPr/>
        <a:lstStyle/>
        <a:p>
          <a:endParaRPr lang="de-DE"/>
        </a:p>
      </dgm:t>
    </dgm:pt>
    <dgm:pt modelId="{5340ABD8-3693-490D-9527-07CE6EA14CF9}">
      <dgm:prSet phldrT="[Text]"/>
      <dgm:spPr/>
      <dgm:t>
        <a:bodyPr/>
        <a:lstStyle/>
        <a:p>
          <a:r>
            <a:rPr lang="de-DE" dirty="0" smtClean="0"/>
            <a:t>Frage-</a:t>
          </a:r>
        </a:p>
        <a:p>
          <a:r>
            <a:rPr lang="de-DE" dirty="0" smtClean="0"/>
            <a:t>bogen</a:t>
          </a:r>
          <a:endParaRPr lang="de-DE" dirty="0"/>
        </a:p>
      </dgm:t>
    </dgm:pt>
    <dgm:pt modelId="{C7E8CF78-04D0-4B6D-A804-24651ECD34AD}" type="parTrans" cxnId="{6BBD5ED8-AA74-48EA-9BC7-C4E2D5C0C1FF}">
      <dgm:prSet/>
      <dgm:spPr/>
      <dgm:t>
        <a:bodyPr/>
        <a:lstStyle/>
        <a:p>
          <a:endParaRPr lang="de-DE"/>
        </a:p>
      </dgm:t>
    </dgm:pt>
    <dgm:pt modelId="{5BDEDB69-AE74-4077-9466-9393819F7C0A}" type="sibTrans" cxnId="{6BBD5ED8-AA74-48EA-9BC7-C4E2D5C0C1FF}">
      <dgm:prSet/>
      <dgm:spPr>
        <a:noFill/>
        <a:ln>
          <a:solidFill>
            <a:schemeClr val="tx1"/>
          </a:solidFill>
        </a:ln>
      </dgm:spPr>
      <dgm:t>
        <a:bodyPr/>
        <a:lstStyle/>
        <a:p>
          <a:endParaRPr lang="de-DE"/>
        </a:p>
      </dgm:t>
    </dgm:pt>
    <dgm:pt modelId="{5C46B44D-A3A7-4C35-827E-2CC16127E76F}">
      <dgm:prSet phldrT="[Text]"/>
      <dgm:spPr/>
      <dgm:t>
        <a:bodyPr/>
        <a:lstStyle/>
        <a:p>
          <a:r>
            <a:rPr lang="de-DE" b="1" dirty="0" smtClean="0"/>
            <a:t>Datenquelle</a:t>
          </a:r>
          <a:endParaRPr lang="de-DE" b="1" dirty="0"/>
        </a:p>
      </dgm:t>
    </dgm:pt>
    <dgm:pt modelId="{A84FC6B4-2AB8-411D-8119-4C79D44C5827}" type="parTrans" cxnId="{585D543E-A944-4062-9AEB-21FCE7455B93}">
      <dgm:prSet/>
      <dgm:spPr/>
      <dgm:t>
        <a:bodyPr/>
        <a:lstStyle/>
        <a:p>
          <a:endParaRPr lang="de-DE"/>
        </a:p>
      </dgm:t>
    </dgm:pt>
    <dgm:pt modelId="{68236F1B-1264-4B53-9176-78F4A42080E6}" type="sibTrans" cxnId="{585D543E-A944-4062-9AEB-21FCE7455B93}">
      <dgm:prSet/>
      <dgm:spPr/>
      <dgm:t>
        <a:bodyPr/>
        <a:lstStyle/>
        <a:p>
          <a:endParaRPr lang="de-DE"/>
        </a:p>
      </dgm:t>
    </dgm:pt>
    <dgm:pt modelId="{0C2AD904-67A7-4D5F-A6BD-31B453A86511}">
      <dgm:prSet phldrT="[Text]"/>
      <dgm:spPr/>
      <dgm:t>
        <a:bodyPr/>
        <a:lstStyle/>
        <a:p>
          <a:r>
            <a:rPr lang="de-DE" dirty="0" smtClean="0"/>
            <a:t>213</a:t>
          </a:r>
          <a:endParaRPr lang="de-DE" dirty="0"/>
        </a:p>
      </dgm:t>
    </dgm:pt>
    <dgm:pt modelId="{DACC4192-F31E-4E5C-B6ED-DB67BDDE85F6}" type="parTrans" cxnId="{4C21FC80-E79A-49DF-B7EE-6954F7285E7E}">
      <dgm:prSet/>
      <dgm:spPr/>
      <dgm:t>
        <a:bodyPr/>
        <a:lstStyle/>
        <a:p>
          <a:endParaRPr lang="de-DE"/>
        </a:p>
      </dgm:t>
    </dgm:pt>
    <dgm:pt modelId="{FAE786CB-8682-4A46-8B60-D739269729C4}" type="sibTrans" cxnId="{4C21FC80-E79A-49DF-B7EE-6954F7285E7E}">
      <dgm:prSet/>
      <dgm:spPr>
        <a:noFill/>
        <a:ln>
          <a:solidFill>
            <a:schemeClr val="tx1"/>
          </a:solidFill>
        </a:ln>
      </dgm:spPr>
      <dgm:t>
        <a:bodyPr/>
        <a:lstStyle/>
        <a:p>
          <a:endParaRPr lang="de-DE"/>
        </a:p>
      </dgm:t>
    </dgm:pt>
    <dgm:pt modelId="{203653ED-833C-4562-BCE7-15C9248F6C14}">
      <dgm:prSet phldrT="[Text]"/>
      <dgm:spPr/>
      <dgm:t>
        <a:bodyPr/>
        <a:lstStyle/>
        <a:p>
          <a:r>
            <a:rPr lang="de-DE" b="1" dirty="0" smtClean="0"/>
            <a:t>Teilnehmer</a:t>
          </a:r>
          <a:endParaRPr lang="de-DE" b="1" dirty="0"/>
        </a:p>
      </dgm:t>
    </dgm:pt>
    <dgm:pt modelId="{AF7834EE-BE17-4E26-A279-2DBA478A9293}" type="parTrans" cxnId="{BAA0D4AD-DB06-4827-A552-189076D4E9B6}">
      <dgm:prSet/>
      <dgm:spPr/>
      <dgm:t>
        <a:bodyPr/>
        <a:lstStyle/>
        <a:p>
          <a:endParaRPr lang="de-DE"/>
        </a:p>
      </dgm:t>
    </dgm:pt>
    <dgm:pt modelId="{F52140DC-CDD0-4496-BB02-DBD57D4739C7}" type="sibTrans" cxnId="{BAA0D4AD-DB06-4827-A552-189076D4E9B6}">
      <dgm:prSet/>
      <dgm:spPr/>
      <dgm:t>
        <a:bodyPr/>
        <a:lstStyle/>
        <a:p>
          <a:endParaRPr lang="de-DE"/>
        </a:p>
      </dgm:t>
    </dgm:pt>
    <dgm:pt modelId="{C0F79BAA-6D88-416E-ABD1-E78FF110ECE6}" type="pres">
      <dgm:prSet presAssocID="{889FB94E-B667-49AE-92CB-819DD38CAFF8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de-DE"/>
        </a:p>
      </dgm:t>
    </dgm:pt>
    <dgm:pt modelId="{5CA61D4B-991B-46FF-B1F3-B2461AA0A18F}" type="pres">
      <dgm:prSet presAssocID="{E15D6901-B8E9-43D9-952C-BAFF98F0450D}" presName="composite" presStyleCnt="0"/>
      <dgm:spPr/>
    </dgm:pt>
    <dgm:pt modelId="{C48BDC5C-23FA-45F7-81C5-13B6BC9505A3}" type="pres">
      <dgm:prSet presAssocID="{E15D6901-B8E9-43D9-952C-BAFF98F0450D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59D5276-84EA-47B0-B6EA-0A235A89C1F3}" type="pres">
      <dgm:prSet presAssocID="{E15D6901-B8E9-43D9-952C-BAFF98F0450D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BE14D42-B03D-43DF-AAEE-F7A808B9EC9F}" type="pres">
      <dgm:prSet presAssocID="{E15D6901-B8E9-43D9-952C-BAFF98F0450D}" presName="BalanceSpacing" presStyleCnt="0"/>
      <dgm:spPr/>
    </dgm:pt>
    <dgm:pt modelId="{985E2391-E884-49F4-9391-20F3991EDF85}" type="pres">
      <dgm:prSet presAssocID="{E15D6901-B8E9-43D9-952C-BAFF98F0450D}" presName="BalanceSpacing1" presStyleCnt="0"/>
      <dgm:spPr/>
    </dgm:pt>
    <dgm:pt modelId="{899AC30C-6B1A-4F37-910B-DF930FC81634}" type="pres">
      <dgm:prSet presAssocID="{11491557-433E-48B9-ADF3-3578C5CBBA0C}" presName="Accent1Text" presStyleLbl="node1" presStyleIdx="1" presStyleCnt="6"/>
      <dgm:spPr/>
      <dgm:t>
        <a:bodyPr/>
        <a:lstStyle/>
        <a:p>
          <a:endParaRPr lang="de-DE"/>
        </a:p>
      </dgm:t>
    </dgm:pt>
    <dgm:pt modelId="{568216F9-8654-4B44-8C47-755F0B1EEC78}" type="pres">
      <dgm:prSet presAssocID="{11491557-433E-48B9-ADF3-3578C5CBBA0C}" presName="spaceBetweenRectangles" presStyleCnt="0"/>
      <dgm:spPr/>
    </dgm:pt>
    <dgm:pt modelId="{167B3B45-0D0A-482D-A5BF-935A91536E71}" type="pres">
      <dgm:prSet presAssocID="{5340ABD8-3693-490D-9527-07CE6EA14CF9}" presName="composite" presStyleCnt="0"/>
      <dgm:spPr/>
    </dgm:pt>
    <dgm:pt modelId="{5D6A5307-35C4-4901-9EE0-4818AE7A326E}" type="pres">
      <dgm:prSet presAssocID="{5340ABD8-3693-490D-9527-07CE6EA14CF9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E813781-18CA-4E95-A25F-104E4C8456E0}" type="pres">
      <dgm:prSet presAssocID="{5340ABD8-3693-490D-9527-07CE6EA14CF9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9570E4D-9CFD-4F5A-BCB9-48D147D7E968}" type="pres">
      <dgm:prSet presAssocID="{5340ABD8-3693-490D-9527-07CE6EA14CF9}" presName="BalanceSpacing" presStyleCnt="0"/>
      <dgm:spPr/>
    </dgm:pt>
    <dgm:pt modelId="{3DBEDFDA-FEDA-4C69-B2DD-D5AC603D5B3A}" type="pres">
      <dgm:prSet presAssocID="{5340ABD8-3693-490D-9527-07CE6EA14CF9}" presName="BalanceSpacing1" presStyleCnt="0"/>
      <dgm:spPr/>
    </dgm:pt>
    <dgm:pt modelId="{B3C12B57-EBBF-4F00-A21F-0D533503F03D}" type="pres">
      <dgm:prSet presAssocID="{5BDEDB69-AE74-4077-9466-9393819F7C0A}" presName="Accent1Text" presStyleLbl="node1" presStyleIdx="3" presStyleCnt="6"/>
      <dgm:spPr/>
      <dgm:t>
        <a:bodyPr/>
        <a:lstStyle/>
        <a:p>
          <a:endParaRPr lang="de-DE"/>
        </a:p>
      </dgm:t>
    </dgm:pt>
    <dgm:pt modelId="{E289399E-3FE5-43DA-AEED-2A9E8F87223D}" type="pres">
      <dgm:prSet presAssocID="{5BDEDB69-AE74-4077-9466-9393819F7C0A}" presName="spaceBetweenRectangles" presStyleCnt="0"/>
      <dgm:spPr/>
    </dgm:pt>
    <dgm:pt modelId="{81BD6DDD-91FC-4684-B1CC-3594E948BC90}" type="pres">
      <dgm:prSet presAssocID="{0C2AD904-67A7-4D5F-A6BD-31B453A86511}" presName="composite" presStyleCnt="0"/>
      <dgm:spPr/>
    </dgm:pt>
    <dgm:pt modelId="{9C64B143-AECE-4014-9D74-C52248DE3273}" type="pres">
      <dgm:prSet presAssocID="{0C2AD904-67A7-4D5F-A6BD-31B453A86511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73644F3-3DBD-40DB-9905-E1439033A09B}" type="pres">
      <dgm:prSet presAssocID="{0C2AD904-67A7-4D5F-A6BD-31B453A86511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CE74708-C073-4801-AF83-95F8B1D9E739}" type="pres">
      <dgm:prSet presAssocID="{0C2AD904-67A7-4D5F-A6BD-31B453A86511}" presName="BalanceSpacing" presStyleCnt="0"/>
      <dgm:spPr/>
    </dgm:pt>
    <dgm:pt modelId="{2C3A2A80-9C68-4FD5-BCEE-8C871BB5B767}" type="pres">
      <dgm:prSet presAssocID="{0C2AD904-67A7-4D5F-A6BD-31B453A86511}" presName="BalanceSpacing1" presStyleCnt="0"/>
      <dgm:spPr/>
    </dgm:pt>
    <dgm:pt modelId="{38DBCAE3-2548-446D-A732-BF58068BB19D}" type="pres">
      <dgm:prSet presAssocID="{FAE786CB-8682-4A46-8B60-D739269729C4}" presName="Accent1Text" presStyleLbl="node1" presStyleIdx="5" presStyleCnt="6"/>
      <dgm:spPr/>
      <dgm:t>
        <a:bodyPr/>
        <a:lstStyle/>
        <a:p>
          <a:endParaRPr lang="de-DE"/>
        </a:p>
      </dgm:t>
    </dgm:pt>
  </dgm:ptLst>
  <dgm:cxnLst>
    <dgm:cxn modelId="{4C21FC80-E79A-49DF-B7EE-6954F7285E7E}" srcId="{889FB94E-B667-49AE-92CB-819DD38CAFF8}" destId="{0C2AD904-67A7-4D5F-A6BD-31B453A86511}" srcOrd="2" destOrd="0" parTransId="{DACC4192-F31E-4E5C-B6ED-DB67BDDE85F6}" sibTransId="{FAE786CB-8682-4A46-8B60-D739269729C4}"/>
    <dgm:cxn modelId="{8C3DE408-3939-4C55-BD2A-4FEE44E78A96}" srcId="{E15D6901-B8E9-43D9-952C-BAFF98F0450D}" destId="{62E4380B-5083-41EA-91E0-C1CC125CE00D}" srcOrd="0" destOrd="0" parTransId="{388C4287-775F-4AF0-911F-E84A933873FE}" sibTransId="{BF3F0E33-9162-430F-8D2E-96FC2340F8C4}"/>
    <dgm:cxn modelId="{020128BD-3368-4B0C-B65D-E923F1A29A4D}" type="presOf" srcId="{5C46B44D-A3A7-4C35-827E-2CC16127E76F}" destId="{DE813781-18CA-4E95-A25F-104E4C8456E0}" srcOrd="0" destOrd="0" presId="urn:microsoft.com/office/officeart/2008/layout/AlternatingHexagons"/>
    <dgm:cxn modelId="{F771C073-0218-4492-AE63-15EC7322965C}" srcId="{889FB94E-B667-49AE-92CB-819DD38CAFF8}" destId="{E15D6901-B8E9-43D9-952C-BAFF98F0450D}" srcOrd="0" destOrd="0" parTransId="{18BD7561-6F4B-4D22-AD5B-474D1D2A2DE0}" sibTransId="{11491557-433E-48B9-ADF3-3578C5CBBA0C}"/>
    <dgm:cxn modelId="{6BBD5ED8-AA74-48EA-9BC7-C4E2D5C0C1FF}" srcId="{889FB94E-B667-49AE-92CB-819DD38CAFF8}" destId="{5340ABD8-3693-490D-9527-07CE6EA14CF9}" srcOrd="1" destOrd="0" parTransId="{C7E8CF78-04D0-4B6D-A804-24651ECD34AD}" sibTransId="{5BDEDB69-AE74-4077-9466-9393819F7C0A}"/>
    <dgm:cxn modelId="{3CE44164-10E3-4819-AE35-FE0C6DD7F473}" type="presOf" srcId="{5340ABD8-3693-490D-9527-07CE6EA14CF9}" destId="{5D6A5307-35C4-4901-9EE0-4818AE7A326E}" srcOrd="0" destOrd="0" presId="urn:microsoft.com/office/officeart/2008/layout/AlternatingHexagons"/>
    <dgm:cxn modelId="{BAA0D4AD-DB06-4827-A552-189076D4E9B6}" srcId="{0C2AD904-67A7-4D5F-A6BD-31B453A86511}" destId="{203653ED-833C-4562-BCE7-15C9248F6C14}" srcOrd="0" destOrd="0" parTransId="{AF7834EE-BE17-4E26-A279-2DBA478A9293}" sibTransId="{F52140DC-CDD0-4496-BB02-DBD57D4739C7}"/>
    <dgm:cxn modelId="{D5664E60-EFAF-493C-9E12-3F197FEC9708}" type="presOf" srcId="{11491557-433E-48B9-ADF3-3578C5CBBA0C}" destId="{899AC30C-6B1A-4F37-910B-DF930FC81634}" srcOrd="0" destOrd="0" presId="urn:microsoft.com/office/officeart/2008/layout/AlternatingHexagons"/>
    <dgm:cxn modelId="{5AC23775-9AA6-4F59-8C6F-5F8BBDC3E556}" type="presOf" srcId="{FAE786CB-8682-4A46-8B60-D739269729C4}" destId="{38DBCAE3-2548-446D-A732-BF58068BB19D}" srcOrd="0" destOrd="0" presId="urn:microsoft.com/office/officeart/2008/layout/AlternatingHexagons"/>
    <dgm:cxn modelId="{BD8AF285-1A59-469C-BBC4-06E2BC0444FE}" type="presOf" srcId="{62E4380B-5083-41EA-91E0-C1CC125CE00D}" destId="{959D5276-84EA-47B0-B6EA-0A235A89C1F3}" srcOrd="0" destOrd="0" presId="urn:microsoft.com/office/officeart/2008/layout/AlternatingHexagons"/>
    <dgm:cxn modelId="{97AB64BB-5279-4B16-B864-29A8D38F3AE6}" type="presOf" srcId="{203653ED-833C-4562-BCE7-15C9248F6C14}" destId="{473644F3-3DBD-40DB-9905-E1439033A09B}" srcOrd="0" destOrd="0" presId="urn:microsoft.com/office/officeart/2008/layout/AlternatingHexagons"/>
    <dgm:cxn modelId="{A7820B8A-EF64-4027-8214-F6479F80977B}" type="presOf" srcId="{0C2AD904-67A7-4D5F-A6BD-31B453A86511}" destId="{9C64B143-AECE-4014-9D74-C52248DE3273}" srcOrd="0" destOrd="0" presId="urn:microsoft.com/office/officeart/2008/layout/AlternatingHexagons"/>
    <dgm:cxn modelId="{904797AC-8E84-4B95-AD96-0C3219F19C6A}" type="presOf" srcId="{889FB94E-B667-49AE-92CB-819DD38CAFF8}" destId="{C0F79BAA-6D88-416E-ABD1-E78FF110ECE6}" srcOrd="0" destOrd="0" presId="urn:microsoft.com/office/officeart/2008/layout/AlternatingHexagons"/>
    <dgm:cxn modelId="{585D543E-A944-4062-9AEB-21FCE7455B93}" srcId="{5340ABD8-3693-490D-9527-07CE6EA14CF9}" destId="{5C46B44D-A3A7-4C35-827E-2CC16127E76F}" srcOrd="0" destOrd="0" parTransId="{A84FC6B4-2AB8-411D-8119-4C79D44C5827}" sibTransId="{68236F1B-1264-4B53-9176-78F4A42080E6}"/>
    <dgm:cxn modelId="{A728FB7B-BD42-4CBC-B062-EDF7FC0522CD}" type="presOf" srcId="{E15D6901-B8E9-43D9-952C-BAFF98F0450D}" destId="{C48BDC5C-23FA-45F7-81C5-13B6BC9505A3}" srcOrd="0" destOrd="0" presId="urn:microsoft.com/office/officeart/2008/layout/AlternatingHexagons"/>
    <dgm:cxn modelId="{B5AC31FD-B3BA-47C9-84E1-C4FC6454FD9B}" type="presOf" srcId="{5BDEDB69-AE74-4077-9466-9393819F7C0A}" destId="{B3C12B57-EBBF-4F00-A21F-0D533503F03D}" srcOrd="0" destOrd="0" presId="urn:microsoft.com/office/officeart/2008/layout/AlternatingHexagons"/>
    <dgm:cxn modelId="{43F84757-C0CB-4187-ABE9-8EA0691AFF75}" type="presParOf" srcId="{C0F79BAA-6D88-416E-ABD1-E78FF110ECE6}" destId="{5CA61D4B-991B-46FF-B1F3-B2461AA0A18F}" srcOrd="0" destOrd="0" presId="urn:microsoft.com/office/officeart/2008/layout/AlternatingHexagons"/>
    <dgm:cxn modelId="{EF19C5EF-EC01-4308-8BA2-D2BBA8149E65}" type="presParOf" srcId="{5CA61D4B-991B-46FF-B1F3-B2461AA0A18F}" destId="{C48BDC5C-23FA-45F7-81C5-13B6BC9505A3}" srcOrd="0" destOrd="0" presId="urn:microsoft.com/office/officeart/2008/layout/AlternatingHexagons"/>
    <dgm:cxn modelId="{59681F08-7A2F-4EE2-9361-2C4A7B40C4DD}" type="presParOf" srcId="{5CA61D4B-991B-46FF-B1F3-B2461AA0A18F}" destId="{959D5276-84EA-47B0-B6EA-0A235A89C1F3}" srcOrd="1" destOrd="0" presId="urn:microsoft.com/office/officeart/2008/layout/AlternatingHexagons"/>
    <dgm:cxn modelId="{1871C531-1FCD-40A5-9774-07EA225B148D}" type="presParOf" srcId="{5CA61D4B-991B-46FF-B1F3-B2461AA0A18F}" destId="{DBE14D42-B03D-43DF-AAEE-F7A808B9EC9F}" srcOrd="2" destOrd="0" presId="urn:microsoft.com/office/officeart/2008/layout/AlternatingHexagons"/>
    <dgm:cxn modelId="{D7FA92D9-07B1-4523-8029-2A514B70570F}" type="presParOf" srcId="{5CA61D4B-991B-46FF-B1F3-B2461AA0A18F}" destId="{985E2391-E884-49F4-9391-20F3991EDF85}" srcOrd="3" destOrd="0" presId="urn:microsoft.com/office/officeart/2008/layout/AlternatingHexagons"/>
    <dgm:cxn modelId="{DFB3B344-D689-42DB-89C2-6FC44B09137C}" type="presParOf" srcId="{5CA61D4B-991B-46FF-B1F3-B2461AA0A18F}" destId="{899AC30C-6B1A-4F37-910B-DF930FC81634}" srcOrd="4" destOrd="0" presId="urn:microsoft.com/office/officeart/2008/layout/AlternatingHexagons"/>
    <dgm:cxn modelId="{F683C8BA-26DA-4195-A7C5-A9CE1AFA249C}" type="presParOf" srcId="{C0F79BAA-6D88-416E-ABD1-E78FF110ECE6}" destId="{568216F9-8654-4B44-8C47-755F0B1EEC78}" srcOrd="1" destOrd="0" presId="urn:microsoft.com/office/officeart/2008/layout/AlternatingHexagons"/>
    <dgm:cxn modelId="{C5A83EA6-3705-479B-A766-845D2D139BA0}" type="presParOf" srcId="{C0F79BAA-6D88-416E-ABD1-E78FF110ECE6}" destId="{167B3B45-0D0A-482D-A5BF-935A91536E71}" srcOrd="2" destOrd="0" presId="urn:microsoft.com/office/officeart/2008/layout/AlternatingHexagons"/>
    <dgm:cxn modelId="{C422F5EC-C051-43C6-BD75-515C77BA1323}" type="presParOf" srcId="{167B3B45-0D0A-482D-A5BF-935A91536E71}" destId="{5D6A5307-35C4-4901-9EE0-4818AE7A326E}" srcOrd="0" destOrd="0" presId="urn:microsoft.com/office/officeart/2008/layout/AlternatingHexagons"/>
    <dgm:cxn modelId="{589F90FD-8097-494C-BEA0-AFB06FE98E22}" type="presParOf" srcId="{167B3B45-0D0A-482D-A5BF-935A91536E71}" destId="{DE813781-18CA-4E95-A25F-104E4C8456E0}" srcOrd="1" destOrd="0" presId="urn:microsoft.com/office/officeart/2008/layout/AlternatingHexagons"/>
    <dgm:cxn modelId="{F2E888EE-437E-4CC5-BB56-32EEA1296425}" type="presParOf" srcId="{167B3B45-0D0A-482D-A5BF-935A91536E71}" destId="{19570E4D-9CFD-4F5A-BCB9-48D147D7E968}" srcOrd="2" destOrd="0" presId="urn:microsoft.com/office/officeart/2008/layout/AlternatingHexagons"/>
    <dgm:cxn modelId="{3AAB5742-E14F-43B9-B979-03E4D112E3B5}" type="presParOf" srcId="{167B3B45-0D0A-482D-A5BF-935A91536E71}" destId="{3DBEDFDA-FEDA-4C69-B2DD-D5AC603D5B3A}" srcOrd="3" destOrd="0" presId="urn:microsoft.com/office/officeart/2008/layout/AlternatingHexagons"/>
    <dgm:cxn modelId="{F3BEDD58-6900-4EC2-997F-5DE20B839B60}" type="presParOf" srcId="{167B3B45-0D0A-482D-A5BF-935A91536E71}" destId="{B3C12B57-EBBF-4F00-A21F-0D533503F03D}" srcOrd="4" destOrd="0" presId="urn:microsoft.com/office/officeart/2008/layout/AlternatingHexagons"/>
    <dgm:cxn modelId="{086C3E01-7298-46D0-9CFE-203AAB33CE5D}" type="presParOf" srcId="{C0F79BAA-6D88-416E-ABD1-E78FF110ECE6}" destId="{E289399E-3FE5-43DA-AEED-2A9E8F87223D}" srcOrd="3" destOrd="0" presId="urn:microsoft.com/office/officeart/2008/layout/AlternatingHexagons"/>
    <dgm:cxn modelId="{B766911D-2B01-4236-9352-F6005C6870C4}" type="presParOf" srcId="{C0F79BAA-6D88-416E-ABD1-E78FF110ECE6}" destId="{81BD6DDD-91FC-4684-B1CC-3594E948BC90}" srcOrd="4" destOrd="0" presId="urn:microsoft.com/office/officeart/2008/layout/AlternatingHexagons"/>
    <dgm:cxn modelId="{18B37F73-D0EC-4DBD-9EC5-EB6A1A35729C}" type="presParOf" srcId="{81BD6DDD-91FC-4684-B1CC-3594E948BC90}" destId="{9C64B143-AECE-4014-9D74-C52248DE3273}" srcOrd="0" destOrd="0" presId="urn:microsoft.com/office/officeart/2008/layout/AlternatingHexagons"/>
    <dgm:cxn modelId="{457E34E1-A317-4F65-9BAF-538691419063}" type="presParOf" srcId="{81BD6DDD-91FC-4684-B1CC-3594E948BC90}" destId="{473644F3-3DBD-40DB-9905-E1439033A09B}" srcOrd="1" destOrd="0" presId="urn:microsoft.com/office/officeart/2008/layout/AlternatingHexagons"/>
    <dgm:cxn modelId="{87C4E89E-DE8A-4F00-A192-64D1552E68F9}" type="presParOf" srcId="{81BD6DDD-91FC-4684-B1CC-3594E948BC90}" destId="{ACE74708-C073-4801-AF83-95F8B1D9E739}" srcOrd="2" destOrd="0" presId="urn:microsoft.com/office/officeart/2008/layout/AlternatingHexagons"/>
    <dgm:cxn modelId="{F6F696BA-B8A1-4A8B-9A62-3AAA70B7FBD2}" type="presParOf" srcId="{81BD6DDD-91FC-4684-B1CC-3594E948BC90}" destId="{2C3A2A80-9C68-4FD5-BCEE-8C871BB5B767}" srcOrd="3" destOrd="0" presId="urn:microsoft.com/office/officeart/2008/layout/AlternatingHexagons"/>
    <dgm:cxn modelId="{54212FB2-D197-41D7-A4FB-34B22A1C280C}" type="presParOf" srcId="{81BD6DDD-91FC-4684-B1CC-3594E948BC90}" destId="{38DBCAE3-2548-446D-A732-BF58068BB19D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24486AED-4917-4175-AE09-F63AFB376E4E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7DBE37F9-D13B-4EF2-AE62-3B2E70FBEF9B}">
      <dgm:prSet phldrT="[Text]"/>
      <dgm:spPr/>
      <dgm:t>
        <a:bodyPr/>
        <a:lstStyle/>
        <a:p>
          <a:r>
            <a:rPr lang="de-DE" dirty="0" smtClean="0"/>
            <a:t>Internetauftritt</a:t>
          </a:r>
          <a:endParaRPr lang="de-DE" dirty="0"/>
        </a:p>
      </dgm:t>
    </dgm:pt>
    <dgm:pt modelId="{532D5672-FD12-4C4C-8697-DE6A61F447E5}" type="parTrans" cxnId="{1CFE7834-60A5-4BD6-9EB6-0F2712274593}">
      <dgm:prSet/>
      <dgm:spPr/>
      <dgm:t>
        <a:bodyPr/>
        <a:lstStyle/>
        <a:p>
          <a:endParaRPr lang="de-DE"/>
        </a:p>
      </dgm:t>
    </dgm:pt>
    <dgm:pt modelId="{6DD568CB-0CD1-4C53-83DC-A776066A471F}" type="sibTrans" cxnId="{1CFE7834-60A5-4BD6-9EB6-0F2712274593}">
      <dgm:prSet/>
      <dgm:spPr/>
      <dgm:t>
        <a:bodyPr/>
        <a:lstStyle/>
        <a:p>
          <a:endParaRPr lang="de-DE"/>
        </a:p>
      </dgm:t>
    </dgm:pt>
    <dgm:pt modelId="{DB2632D7-E079-439F-BE73-FD536FC0022E}">
      <dgm:prSet phldrT="[Text]"/>
      <dgm:spPr/>
      <dgm:t>
        <a:bodyPr/>
        <a:lstStyle/>
        <a:p>
          <a:r>
            <a:rPr lang="de-DE" dirty="0" smtClean="0"/>
            <a:t>Informationsmaterial</a:t>
          </a:r>
          <a:endParaRPr lang="de-DE" dirty="0"/>
        </a:p>
      </dgm:t>
    </dgm:pt>
    <dgm:pt modelId="{EB14DC44-5C2F-486F-9DB7-7D6B5248FE0B}" type="parTrans" cxnId="{CFBC497B-657D-4984-AD6C-1DAE482AD63C}">
      <dgm:prSet/>
      <dgm:spPr/>
      <dgm:t>
        <a:bodyPr/>
        <a:lstStyle/>
        <a:p>
          <a:endParaRPr lang="de-DE"/>
        </a:p>
      </dgm:t>
    </dgm:pt>
    <dgm:pt modelId="{D0292AF1-C392-4754-B468-B203DD0CC39F}" type="sibTrans" cxnId="{CFBC497B-657D-4984-AD6C-1DAE482AD63C}">
      <dgm:prSet/>
      <dgm:spPr/>
      <dgm:t>
        <a:bodyPr/>
        <a:lstStyle/>
        <a:p>
          <a:endParaRPr lang="de-DE"/>
        </a:p>
      </dgm:t>
    </dgm:pt>
    <dgm:pt modelId="{03FBF5D9-83B6-4D70-A33D-B661F353DD1B}">
      <dgm:prSet phldrT="[Text]"/>
      <dgm:spPr/>
      <dgm:t>
        <a:bodyPr/>
        <a:lstStyle/>
        <a:p>
          <a:r>
            <a:rPr lang="de-DE" dirty="0" smtClean="0"/>
            <a:t>Freunde, Bekannte, Verwandte</a:t>
          </a:r>
          <a:endParaRPr lang="de-DE" dirty="0"/>
        </a:p>
      </dgm:t>
    </dgm:pt>
    <dgm:pt modelId="{922C7271-95F3-4B91-9D4A-79C1C40EC009}" type="parTrans" cxnId="{DB0BE45E-C37D-46E3-8C60-78AAD00CAEFB}">
      <dgm:prSet/>
      <dgm:spPr/>
      <dgm:t>
        <a:bodyPr/>
        <a:lstStyle/>
        <a:p>
          <a:endParaRPr lang="de-DE"/>
        </a:p>
      </dgm:t>
    </dgm:pt>
    <dgm:pt modelId="{8BAFE628-F597-4062-9858-1E0D78B8550B}" type="sibTrans" cxnId="{DB0BE45E-C37D-46E3-8C60-78AAD00CAEFB}">
      <dgm:prSet/>
      <dgm:spPr/>
      <dgm:t>
        <a:bodyPr/>
        <a:lstStyle/>
        <a:p>
          <a:endParaRPr lang="de-DE"/>
        </a:p>
      </dgm:t>
    </dgm:pt>
    <dgm:pt modelId="{2F120A96-EA0D-46DF-84B1-EE54EC027F83}" type="pres">
      <dgm:prSet presAssocID="{24486AED-4917-4175-AE09-F63AFB376E4E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de-DE"/>
        </a:p>
      </dgm:t>
    </dgm:pt>
    <dgm:pt modelId="{B14D1C5E-F465-42C3-8867-F98301C0298E}" type="pres">
      <dgm:prSet presAssocID="{24486AED-4917-4175-AE09-F63AFB376E4E}" presName="Name1" presStyleCnt="0"/>
      <dgm:spPr/>
    </dgm:pt>
    <dgm:pt modelId="{84404730-15BD-455B-AD0E-F120D59D9B72}" type="pres">
      <dgm:prSet presAssocID="{24486AED-4917-4175-AE09-F63AFB376E4E}" presName="cycle" presStyleCnt="0"/>
      <dgm:spPr/>
    </dgm:pt>
    <dgm:pt modelId="{FCED58ED-143F-442D-9E1C-3834E0DC56B4}" type="pres">
      <dgm:prSet presAssocID="{24486AED-4917-4175-AE09-F63AFB376E4E}" presName="srcNode" presStyleLbl="node1" presStyleIdx="0" presStyleCnt="3"/>
      <dgm:spPr/>
    </dgm:pt>
    <dgm:pt modelId="{469296AF-8958-4B28-B22F-CE34DBF0D16C}" type="pres">
      <dgm:prSet presAssocID="{24486AED-4917-4175-AE09-F63AFB376E4E}" presName="conn" presStyleLbl="parChTrans1D2" presStyleIdx="0" presStyleCnt="1"/>
      <dgm:spPr/>
      <dgm:t>
        <a:bodyPr/>
        <a:lstStyle/>
        <a:p>
          <a:endParaRPr lang="de-DE"/>
        </a:p>
      </dgm:t>
    </dgm:pt>
    <dgm:pt modelId="{C44BA71D-BE9D-46EE-A3C5-0CB6368E0B29}" type="pres">
      <dgm:prSet presAssocID="{24486AED-4917-4175-AE09-F63AFB376E4E}" presName="extraNode" presStyleLbl="node1" presStyleIdx="0" presStyleCnt="3"/>
      <dgm:spPr/>
    </dgm:pt>
    <dgm:pt modelId="{68F9E61C-8812-4508-967A-F3332BE06FD1}" type="pres">
      <dgm:prSet presAssocID="{24486AED-4917-4175-AE09-F63AFB376E4E}" presName="dstNode" presStyleLbl="node1" presStyleIdx="0" presStyleCnt="3"/>
      <dgm:spPr/>
    </dgm:pt>
    <dgm:pt modelId="{11AB8BDE-D33A-46DB-B023-4D8028B04D4F}" type="pres">
      <dgm:prSet presAssocID="{7DBE37F9-D13B-4EF2-AE62-3B2E70FBEF9B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FA92092-ACD4-4DA3-9A08-D42067416FCE}" type="pres">
      <dgm:prSet presAssocID="{7DBE37F9-D13B-4EF2-AE62-3B2E70FBEF9B}" presName="accent_1" presStyleCnt="0"/>
      <dgm:spPr/>
    </dgm:pt>
    <dgm:pt modelId="{4DAA978C-5495-4DA4-9260-5560029352D6}" type="pres">
      <dgm:prSet presAssocID="{7DBE37F9-D13B-4EF2-AE62-3B2E70FBEF9B}" presName="accentRepeatNode" presStyleLbl="solidFgAcc1" presStyleIdx="0" presStyleCnt="3"/>
      <dgm:spPr/>
    </dgm:pt>
    <dgm:pt modelId="{7F862C53-CBB4-4C06-868A-C0D127CB2CEA}" type="pres">
      <dgm:prSet presAssocID="{DB2632D7-E079-439F-BE73-FD536FC0022E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0FC6231-ACDD-4DFC-8064-E9F427FB0116}" type="pres">
      <dgm:prSet presAssocID="{DB2632D7-E079-439F-BE73-FD536FC0022E}" presName="accent_2" presStyleCnt="0"/>
      <dgm:spPr/>
    </dgm:pt>
    <dgm:pt modelId="{4DA99DAE-3397-456C-B32A-8487F10AFCD8}" type="pres">
      <dgm:prSet presAssocID="{DB2632D7-E079-439F-BE73-FD536FC0022E}" presName="accentRepeatNode" presStyleLbl="solidFgAcc1" presStyleIdx="1" presStyleCnt="3"/>
      <dgm:spPr/>
      <dgm:t>
        <a:bodyPr/>
        <a:lstStyle/>
        <a:p>
          <a:endParaRPr lang="de-DE"/>
        </a:p>
      </dgm:t>
    </dgm:pt>
    <dgm:pt modelId="{56841A5B-E1A8-45B4-B9EB-D0C885B82DA2}" type="pres">
      <dgm:prSet presAssocID="{03FBF5D9-83B6-4D70-A33D-B661F353DD1B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9654749-E26D-442B-9683-A1E58118ECD1}" type="pres">
      <dgm:prSet presAssocID="{03FBF5D9-83B6-4D70-A33D-B661F353DD1B}" presName="accent_3" presStyleCnt="0"/>
      <dgm:spPr/>
    </dgm:pt>
    <dgm:pt modelId="{BB0D7841-CA5C-4BF3-B56A-AFA9155607C4}" type="pres">
      <dgm:prSet presAssocID="{03FBF5D9-83B6-4D70-A33D-B661F353DD1B}" presName="accentRepeatNode" presStyleLbl="solidFgAcc1" presStyleIdx="2" presStyleCnt="3"/>
      <dgm:spPr/>
    </dgm:pt>
  </dgm:ptLst>
  <dgm:cxnLst>
    <dgm:cxn modelId="{1CFE7834-60A5-4BD6-9EB6-0F2712274593}" srcId="{24486AED-4917-4175-AE09-F63AFB376E4E}" destId="{7DBE37F9-D13B-4EF2-AE62-3B2E70FBEF9B}" srcOrd="0" destOrd="0" parTransId="{532D5672-FD12-4C4C-8697-DE6A61F447E5}" sibTransId="{6DD568CB-0CD1-4C53-83DC-A776066A471F}"/>
    <dgm:cxn modelId="{E103E264-E0D5-8049-A9B0-3D15AE25D715}" type="presOf" srcId="{24486AED-4917-4175-AE09-F63AFB376E4E}" destId="{2F120A96-EA0D-46DF-84B1-EE54EC027F83}" srcOrd="0" destOrd="0" presId="urn:microsoft.com/office/officeart/2008/layout/VerticalCurvedList"/>
    <dgm:cxn modelId="{81C73F24-7039-274D-AF6B-803DF965B522}" type="presOf" srcId="{6DD568CB-0CD1-4C53-83DC-A776066A471F}" destId="{469296AF-8958-4B28-B22F-CE34DBF0D16C}" srcOrd="0" destOrd="0" presId="urn:microsoft.com/office/officeart/2008/layout/VerticalCurvedList"/>
    <dgm:cxn modelId="{CFBC497B-657D-4984-AD6C-1DAE482AD63C}" srcId="{24486AED-4917-4175-AE09-F63AFB376E4E}" destId="{DB2632D7-E079-439F-BE73-FD536FC0022E}" srcOrd="1" destOrd="0" parTransId="{EB14DC44-5C2F-486F-9DB7-7D6B5248FE0B}" sibTransId="{D0292AF1-C392-4754-B468-B203DD0CC39F}"/>
    <dgm:cxn modelId="{2A7ADD34-158A-3044-A2D1-78A8390ABD83}" type="presOf" srcId="{03FBF5D9-83B6-4D70-A33D-B661F353DD1B}" destId="{56841A5B-E1A8-45B4-B9EB-D0C885B82DA2}" srcOrd="0" destOrd="0" presId="urn:microsoft.com/office/officeart/2008/layout/VerticalCurvedList"/>
    <dgm:cxn modelId="{DA1F11DA-45CF-5748-B209-E1FE57D1927A}" type="presOf" srcId="{DB2632D7-E079-439F-BE73-FD536FC0022E}" destId="{7F862C53-CBB4-4C06-868A-C0D127CB2CEA}" srcOrd="0" destOrd="0" presId="urn:microsoft.com/office/officeart/2008/layout/VerticalCurvedList"/>
    <dgm:cxn modelId="{DB0BE45E-C37D-46E3-8C60-78AAD00CAEFB}" srcId="{24486AED-4917-4175-AE09-F63AFB376E4E}" destId="{03FBF5D9-83B6-4D70-A33D-B661F353DD1B}" srcOrd="2" destOrd="0" parTransId="{922C7271-95F3-4B91-9D4A-79C1C40EC009}" sibTransId="{8BAFE628-F597-4062-9858-1E0D78B8550B}"/>
    <dgm:cxn modelId="{B696ADA7-5712-A14D-BA05-35375E39CA49}" type="presOf" srcId="{7DBE37F9-D13B-4EF2-AE62-3B2E70FBEF9B}" destId="{11AB8BDE-D33A-46DB-B023-4D8028B04D4F}" srcOrd="0" destOrd="0" presId="urn:microsoft.com/office/officeart/2008/layout/VerticalCurvedList"/>
    <dgm:cxn modelId="{D8DBB679-D25E-B347-AA9E-506B230576A1}" type="presParOf" srcId="{2F120A96-EA0D-46DF-84B1-EE54EC027F83}" destId="{B14D1C5E-F465-42C3-8867-F98301C0298E}" srcOrd="0" destOrd="0" presId="urn:microsoft.com/office/officeart/2008/layout/VerticalCurvedList"/>
    <dgm:cxn modelId="{93C5B1CD-AA7C-174D-8101-D984F8EFE4E5}" type="presParOf" srcId="{B14D1C5E-F465-42C3-8867-F98301C0298E}" destId="{84404730-15BD-455B-AD0E-F120D59D9B72}" srcOrd="0" destOrd="0" presId="urn:microsoft.com/office/officeart/2008/layout/VerticalCurvedList"/>
    <dgm:cxn modelId="{5E46A5E0-40CF-1B48-8D83-C0A548335881}" type="presParOf" srcId="{84404730-15BD-455B-AD0E-F120D59D9B72}" destId="{FCED58ED-143F-442D-9E1C-3834E0DC56B4}" srcOrd="0" destOrd="0" presId="urn:microsoft.com/office/officeart/2008/layout/VerticalCurvedList"/>
    <dgm:cxn modelId="{AA1D9529-AC99-F743-A618-282FB836D413}" type="presParOf" srcId="{84404730-15BD-455B-AD0E-F120D59D9B72}" destId="{469296AF-8958-4B28-B22F-CE34DBF0D16C}" srcOrd="1" destOrd="0" presId="urn:microsoft.com/office/officeart/2008/layout/VerticalCurvedList"/>
    <dgm:cxn modelId="{BE195775-903F-B14D-8EF7-7E633DA64B39}" type="presParOf" srcId="{84404730-15BD-455B-AD0E-F120D59D9B72}" destId="{C44BA71D-BE9D-46EE-A3C5-0CB6368E0B29}" srcOrd="2" destOrd="0" presId="urn:microsoft.com/office/officeart/2008/layout/VerticalCurvedList"/>
    <dgm:cxn modelId="{B8FE57D6-2CB9-0D4B-8E13-407EF6973AF9}" type="presParOf" srcId="{84404730-15BD-455B-AD0E-F120D59D9B72}" destId="{68F9E61C-8812-4508-967A-F3332BE06FD1}" srcOrd="3" destOrd="0" presId="urn:microsoft.com/office/officeart/2008/layout/VerticalCurvedList"/>
    <dgm:cxn modelId="{061F8913-D498-B54C-BDB8-F9CE49F27E95}" type="presParOf" srcId="{B14D1C5E-F465-42C3-8867-F98301C0298E}" destId="{11AB8BDE-D33A-46DB-B023-4D8028B04D4F}" srcOrd="1" destOrd="0" presId="urn:microsoft.com/office/officeart/2008/layout/VerticalCurvedList"/>
    <dgm:cxn modelId="{77294FDB-D3AE-8B44-8765-DA9591BEF815}" type="presParOf" srcId="{B14D1C5E-F465-42C3-8867-F98301C0298E}" destId="{4FA92092-ACD4-4DA3-9A08-D42067416FCE}" srcOrd="2" destOrd="0" presId="urn:microsoft.com/office/officeart/2008/layout/VerticalCurvedList"/>
    <dgm:cxn modelId="{07AADBAD-683A-8244-87FC-246001D4F384}" type="presParOf" srcId="{4FA92092-ACD4-4DA3-9A08-D42067416FCE}" destId="{4DAA978C-5495-4DA4-9260-5560029352D6}" srcOrd="0" destOrd="0" presId="urn:microsoft.com/office/officeart/2008/layout/VerticalCurvedList"/>
    <dgm:cxn modelId="{31B0A586-34AE-CB44-849A-427BCC8E46A9}" type="presParOf" srcId="{B14D1C5E-F465-42C3-8867-F98301C0298E}" destId="{7F862C53-CBB4-4C06-868A-C0D127CB2CEA}" srcOrd="3" destOrd="0" presId="urn:microsoft.com/office/officeart/2008/layout/VerticalCurvedList"/>
    <dgm:cxn modelId="{C27CBC0C-E472-374A-AEBF-2944BC186F09}" type="presParOf" srcId="{B14D1C5E-F465-42C3-8867-F98301C0298E}" destId="{E0FC6231-ACDD-4DFC-8064-E9F427FB0116}" srcOrd="4" destOrd="0" presId="urn:microsoft.com/office/officeart/2008/layout/VerticalCurvedList"/>
    <dgm:cxn modelId="{DB6679E9-97DC-2A49-9FD4-FBFAC7C8EBA3}" type="presParOf" srcId="{E0FC6231-ACDD-4DFC-8064-E9F427FB0116}" destId="{4DA99DAE-3397-456C-B32A-8487F10AFCD8}" srcOrd="0" destOrd="0" presId="urn:microsoft.com/office/officeart/2008/layout/VerticalCurvedList"/>
    <dgm:cxn modelId="{7529A384-73B2-BD49-8104-64BB99594580}" type="presParOf" srcId="{B14D1C5E-F465-42C3-8867-F98301C0298E}" destId="{56841A5B-E1A8-45B4-B9EB-D0C885B82DA2}" srcOrd="5" destOrd="0" presId="urn:microsoft.com/office/officeart/2008/layout/VerticalCurvedList"/>
    <dgm:cxn modelId="{069FE778-D11F-594C-BBEA-95F227A18BA4}" type="presParOf" srcId="{B14D1C5E-F465-42C3-8867-F98301C0298E}" destId="{C9654749-E26D-442B-9683-A1E58118ECD1}" srcOrd="6" destOrd="0" presId="urn:microsoft.com/office/officeart/2008/layout/VerticalCurvedList"/>
    <dgm:cxn modelId="{38A4327D-2325-8B44-BCAF-851A41672B0C}" type="presParOf" srcId="{C9654749-E26D-442B-9683-A1E58118ECD1}" destId="{BB0D7841-CA5C-4BF3-B56A-AFA9155607C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24486AED-4917-4175-AE09-F63AFB376E4E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7DBE37F9-D13B-4EF2-AE62-3B2E70FBEF9B}">
      <dgm:prSet phldrT="[Text]"/>
      <dgm:spPr/>
      <dgm:t>
        <a:bodyPr/>
        <a:lstStyle/>
        <a:p>
          <a:r>
            <a:rPr lang="de-DE" dirty="0" smtClean="0"/>
            <a:t>Informationsmaterial</a:t>
          </a:r>
          <a:endParaRPr lang="de-DE" dirty="0"/>
        </a:p>
      </dgm:t>
    </dgm:pt>
    <dgm:pt modelId="{532D5672-FD12-4C4C-8697-DE6A61F447E5}" type="parTrans" cxnId="{1CFE7834-60A5-4BD6-9EB6-0F2712274593}">
      <dgm:prSet/>
      <dgm:spPr/>
      <dgm:t>
        <a:bodyPr/>
        <a:lstStyle/>
        <a:p>
          <a:endParaRPr lang="de-DE"/>
        </a:p>
      </dgm:t>
    </dgm:pt>
    <dgm:pt modelId="{6DD568CB-0CD1-4C53-83DC-A776066A471F}" type="sibTrans" cxnId="{1CFE7834-60A5-4BD6-9EB6-0F2712274593}">
      <dgm:prSet/>
      <dgm:spPr/>
      <dgm:t>
        <a:bodyPr/>
        <a:lstStyle/>
        <a:p>
          <a:endParaRPr lang="de-DE"/>
        </a:p>
      </dgm:t>
    </dgm:pt>
    <dgm:pt modelId="{DB2632D7-E079-439F-BE73-FD536FC0022E}">
      <dgm:prSet phldrT="[Text]"/>
      <dgm:spPr/>
      <dgm:t>
        <a:bodyPr/>
        <a:lstStyle/>
        <a:p>
          <a:r>
            <a:rPr lang="de-DE" dirty="0" smtClean="0"/>
            <a:t>Internetauftritt</a:t>
          </a:r>
          <a:endParaRPr lang="de-DE" dirty="0"/>
        </a:p>
      </dgm:t>
    </dgm:pt>
    <dgm:pt modelId="{EB14DC44-5C2F-486F-9DB7-7D6B5248FE0B}" type="parTrans" cxnId="{CFBC497B-657D-4984-AD6C-1DAE482AD63C}">
      <dgm:prSet/>
      <dgm:spPr/>
      <dgm:t>
        <a:bodyPr/>
        <a:lstStyle/>
        <a:p>
          <a:endParaRPr lang="de-DE"/>
        </a:p>
      </dgm:t>
    </dgm:pt>
    <dgm:pt modelId="{D0292AF1-C392-4754-B468-B203DD0CC39F}" type="sibTrans" cxnId="{CFBC497B-657D-4984-AD6C-1DAE482AD63C}">
      <dgm:prSet/>
      <dgm:spPr/>
      <dgm:t>
        <a:bodyPr/>
        <a:lstStyle/>
        <a:p>
          <a:endParaRPr lang="de-DE"/>
        </a:p>
      </dgm:t>
    </dgm:pt>
    <dgm:pt modelId="{03FBF5D9-83B6-4D70-A33D-B661F353DD1B}">
      <dgm:prSet phldrT="[Text]"/>
      <dgm:spPr/>
      <dgm:t>
        <a:bodyPr/>
        <a:lstStyle/>
        <a:p>
          <a:r>
            <a:rPr lang="de-DE" dirty="0" smtClean="0"/>
            <a:t>Freunde, Bekannte, Verwandte</a:t>
          </a:r>
          <a:endParaRPr lang="de-DE" dirty="0"/>
        </a:p>
      </dgm:t>
    </dgm:pt>
    <dgm:pt modelId="{922C7271-95F3-4B91-9D4A-79C1C40EC009}" type="parTrans" cxnId="{DB0BE45E-C37D-46E3-8C60-78AAD00CAEFB}">
      <dgm:prSet/>
      <dgm:spPr/>
      <dgm:t>
        <a:bodyPr/>
        <a:lstStyle/>
        <a:p>
          <a:endParaRPr lang="de-DE"/>
        </a:p>
      </dgm:t>
    </dgm:pt>
    <dgm:pt modelId="{8BAFE628-F597-4062-9858-1E0D78B8550B}" type="sibTrans" cxnId="{DB0BE45E-C37D-46E3-8C60-78AAD00CAEFB}">
      <dgm:prSet/>
      <dgm:spPr/>
      <dgm:t>
        <a:bodyPr/>
        <a:lstStyle/>
        <a:p>
          <a:endParaRPr lang="de-DE"/>
        </a:p>
      </dgm:t>
    </dgm:pt>
    <dgm:pt modelId="{2F120A96-EA0D-46DF-84B1-EE54EC027F83}" type="pres">
      <dgm:prSet presAssocID="{24486AED-4917-4175-AE09-F63AFB376E4E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de-DE"/>
        </a:p>
      </dgm:t>
    </dgm:pt>
    <dgm:pt modelId="{B14D1C5E-F465-42C3-8867-F98301C0298E}" type="pres">
      <dgm:prSet presAssocID="{24486AED-4917-4175-AE09-F63AFB376E4E}" presName="Name1" presStyleCnt="0"/>
      <dgm:spPr/>
    </dgm:pt>
    <dgm:pt modelId="{84404730-15BD-455B-AD0E-F120D59D9B72}" type="pres">
      <dgm:prSet presAssocID="{24486AED-4917-4175-AE09-F63AFB376E4E}" presName="cycle" presStyleCnt="0"/>
      <dgm:spPr/>
    </dgm:pt>
    <dgm:pt modelId="{FCED58ED-143F-442D-9E1C-3834E0DC56B4}" type="pres">
      <dgm:prSet presAssocID="{24486AED-4917-4175-AE09-F63AFB376E4E}" presName="srcNode" presStyleLbl="node1" presStyleIdx="0" presStyleCnt="3"/>
      <dgm:spPr/>
    </dgm:pt>
    <dgm:pt modelId="{469296AF-8958-4B28-B22F-CE34DBF0D16C}" type="pres">
      <dgm:prSet presAssocID="{24486AED-4917-4175-AE09-F63AFB376E4E}" presName="conn" presStyleLbl="parChTrans1D2" presStyleIdx="0" presStyleCnt="1"/>
      <dgm:spPr/>
      <dgm:t>
        <a:bodyPr/>
        <a:lstStyle/>
        <a:p>
          <a:endParaRPr lang="de-DE"/>
        </a:p>
      </dgm:t>
    </dgm:pt>
    <dgm:pt modelId="{C44BA71D-BE9D-46EE-A3C5-0CB6368E0B29}" type="pres">
      <dgm:prSet presAssocID="{24486AED-4917-4175-AE09-F63AFB376E4E}" presName="extraNode" presStyleLbl="node1" presStyleIdx="0" presStyleCnt="3"/>
      <dgm:spPr/>
    </dgm:pt>
    <dgm:pt modelId="{68F9E61C-8812-4508-967A-F3332BE06FD1}" type="pres">
      <dgm:prSet presAssocID="{24486AED-4917-4175-AE09-F63AFB376E4E}" presName="dstNode" presStyleLbl="node1" presStyleIdx="0" presStyleCnt="3"/>
      <dgm:spPr/>
    </dgm:pt>
    <dgm:pt modelId="{11AB8BDE-D33A-46DB-B023-4D8028B04D4F}" type="pres">
      <dgm:prSet presAssocID="{7DBE37F9-D13B-4EF2-AE62-3B2E70FBEF9B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FA92092-ACD4-4DA3-9A08-D42067416FCE}" type="pres">
      <dgm:prSet presAssocID="{7DBE37F9-D13B-4EF2-AE62-3B2E70FBEF9B}" presName="accent_1" presStyleCnt="0"/>
      <dgm:spPr/>
    </dgm:pt>
    <dgm:pt modelId="{4DAA978C-5495-4DA4-9260-5560029352D6}" type="pres">
      <dgm:prSet presAssocID="{7DBE37F9-D13B-4EF2-AE62-3B2E70FBEF9B}" presName="accentRepeatNode" presStyleLbl="solidFgAcc1" presStyleIdx="0" presStyleCnt="3"/>
      <dgm:spPr/>
    </dgm:pt>
    <dgm:pt modelId="{7F862C53-CBB4-4C06-868A-C0D127CB2CEA}" type="pres">
      <dgm:prSet presAssocID="{DB2632D7-E079-439F-BE73-FD536FC0022E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0FC6231-ACDD-4DFC-8064-E9F427FB0116}" type="pres">
      <dgm:prSet presAssocID="{DB2632D7-E079-439F-BE73-FD536FC0022E}" presName="accent_2" presStyleCnt="0"/>
      <dgm:spPr/>
    </dgm:pt>
    <dgm:pt modelId="{4DA99DAE-3397-456C-B32A-8487F10AFCD8}" type="pres">
      <dgm:prSet presAssocID="{DB2632D7-E079-439F-BE73-FD536FC0022E}" presName="accentRepeatNode" presStyleLbl="solidFgAcc1" presStyleIdx="1" presStyleCnt="3"/>
      <dgm:spPr/>
    </dgm:pt>
    <dgm:pt modelId="{56841A5B-E1A8-45B4-B9EB-D0C885B82DA2}" type="pres">
      <dgm:prSet presAssocID="{03FBF5D9-83B6-4D70-A33D-B661F353DD1B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9654749-E26D-442B-9683-A1E58118ECD1}" type="pres">
      <dgm:prSet presAssocID="{03FBF5D9-83B6-4D70-A33D-B661F353DD1B}" presName="accent_3" presStyleCnt="0"/>
      <dgm:spPr/>
    </dgm:pt>
    <dgm:pt modelId="{BB0D7841-CA5C-4BF3-B56A-AFA9155607C4}" type="pres">
      <dgm:prSet presAssocID="{03FBF5D9-83B6-4D70-A33D-B661F353DD1B}" presName="accentRepeatNode" presStyleLbl="solidFgAcc1" presStyleIdx="2" presStyleCnt="3"/>
      <dgm:spPr/>
    </dgm:pt>
  </dgm:ptLst>
  <dgm:cxnLst>
    <dgm:cxn modelId="{1CFE7834-60A5-4BD6-9EB6-0F2712274593}" srcId="{24486AED-4917-4175-AE09-F63AFB376E4E}" destId="{7DBE37F9-D13B-4EF2-AE62-3B2E70FBEF9B}" srcOrd="0" destOrd="0" parTransId="{532D5672-FD12-4C4C-8697-DE6A61F447E5}" sibTransId="{6DD568CB-0CD1-4C53-83DC-A776066A471F}"/>
    <dgm:cxn modelId="{FA1C0C45-18AC-5442-A172-8EDE20E5D66F}" type="presOf" srcId="{7DBE37F9-D13B-4EF2-AE62-3B2E70FBEF9B}" destId="{11AB8BDE-D33A-46DB-B023-4D8028B04D4F}" srcOrd="0" destOrd="0" presId="urn:microsoft.com/office/officeart/2008/layout/VerticalCurvedList"/>
    <dgm:cxn modelId="{07BCC101-D7B6-DD48-A3BA-CC99479C5CBD}" type="presOf" srcId="{DB2632D7-E079-439F-BE73-FD536FC0022E}" destId="{7F862C53-CBB4-4C06-868A-C0D127CB2CEA}" srcOrd="0" destOrd="0" presId="urn:microsoft.com/office/officeart/2008/layout/VerticalCurvedList"/>
    <dgm:cxn modelId="{05E3D501-2B42-5E42-B40D-1B5DAE8AF72B}" type="presOf" srcId="{24486AED-4917-4175-AE09-F63AFB376E4E}" destId="{2F120A96-EA0D-46DF-84B1-EE54EC027F83}" srcOrd="0" destOrd="0" presId="urn:microsoft.com/office/officeart/2008/layout/VerticalCurvedList"/>
    <dgm:cxn modelId="{88B5EFA8-70CD-1442-951C-12571FAE6E49}" type="presOf" srcId="{6DD568CB-0CD1-4C53-83DC-A776066A471F}" destId="{469296AF-8958-4B28-B22F-CE34DBF0D16C}" srcOrd="0" destOrd="0" presId="urn:microsoft.com/office/officeart/2008/layout/VerticalCurvedList"/>
    <dgm:cxn modelId="{CFBC497B-657D-4984-AD6C-1DAE482AD63C}" srcId="{24486AED-4917-4175-AE09-F63AFB376E4E}" destId="{DB2632D7-E079-439F-BE73-FD536FC0022E}" srcOrd="1" destOrd="0" parTransId="{EB14DC44-5C2F-486F-9DB7-7D6B5248FE0B}" sibTransId="{D0292AF1-C392-4754-B468-B203DD0CC39F}"/>
    <dgm:cxn modelId="{DB0BE45E-C37D-46E3-8C60-78AAD00CAEFB}" srcId="{24486AED-4917-4175-AE09-F63AFB376E4E}" destId="{03FBF5D9-83B6-4D70-A33D-B661F353DD1B}" srcOrd="2" destOrd="0" parTransId="{922C7271-95F3-4B91-9D4A-79C1C40EC009}" sibTransId="{8BAFE628-F597-4062-9858-1E0D78B8550B}"/>
    <dgm:cxn modelId="{F2372269-FC1C-D547-B3EE-27BFA2E8485E}" type="presOf" srcId="{03FBF5D9-83B6-4D70-A33D-B661F353DD1B}" destId="{56841A5B-E1A8-45B4-B9EB-D0C885B82DA2}" srcOrd="0" destOrd="0" presId="urn:microsoft.com/office/officeart/2008/layout/VerticalCurvedList"/>
    <dgm:cxn modelId="{0F2B1B04-E09C-D048-829C-2DB153660834}" type="presParOf" srcId="{2F120A96-EA0D-46DF-84B1-EE54EC027F83}" destId="{B14D1C5E-F465-42C3-8867-F98301C0298E}" srcOrd="0" destOrd="0" presId="urn:microsoft.com/office/officeart/2008/layout/VerticalCurvedList"/>
    <dgm:cxn modelId="{69672087-25F8-1A4E-8394-AF4128FEDAC5}" type="presParOf" srcId="{B14D1C5E-F465-42C3-8867-F98301C0298E}" destId="{84404730-15BD-455B-AD0E-F120D59D9B72}" srcOrd="0" destOrd="0" presId="urn:microsoft.com/office/officeart/2008/layout/VerticalCurvedList"/>
    <dgm:cxn modelId="{8E1AB94C-AAEA-1F43-9A47-58C9F0262BAF}" type="presParOf" srcId="{84404730-15BD-455B-AD0E-F120D59D9B72}" destId="{FCED58ED-143F-442D-9E1C-3834E0DC56B4}" srcOrd="0" destOrd="0" presId="urn:microsoft.com/office/officeart/2008/layout/VerticalCurvedList"/>
    <dgm:cxn modelId="{79D7C2DD-5C6E-3945-8413-BCD90A40F4EB}" type="presParOf" srcId="{84404730-15BD-455B-AD0E-F120D59D9B72}" destId="{469296AF-8958-4B28-B22F-CE34DBF0D16C}" srcOrd="1" destOrd="0" presId="urn:microsoft.com/office/officeart/2008/layout/VerticalCurvedList"/>
    <dgm:cxn modelId="{B4DDB0BC-9BE9-7C4D-B518-78BEBDE0D0B6}" type="presParOf" srcId="{84404730-15BD-455B-AD0E-F120D59D9B72}" destId="{C44BA71D-BE9D-46EE-A3C5-0CB6368E0B29}" srcOrd="2" destOrd="0" presId="urn:microsoft.com/office/officeart/2008/layout/VerticalCurvedList"/>
    <dgm:cxn modelId="{A7E16799-22F9-7B4B-87BC-42A84765CEE5}" type="presParOf" srcId="{84404730-15BD-455B-AD0E-F120D59D9B72}" destId="{68F9E61C-8812-4508-967A-F3332BE06FD1}" srcOrd="3" destOrd="0" presId="urn:microsoft.com/office/officeart/2008/layout/VerticalCurvedList"/>
    <dgm:cxn modelId="{32E9486C-B95F-FD44-980C-9A1BEDA2AEFD}" type="presParOf" srcId="{B14D1C5E-F465-42C3-8867-F98301C0298E}" destId="{11AB8BDE-D33A-46DB-B023-4D8028B04D4F}" srcOrd="1" destOrd="0" presId="urn:microsoft.com/office/officeart/2008/layout/VerticalCurvedList"/>
    <dgm:cxn modelId="{693354C4-0526-1845-B474-52EA48C2BECD}" type="presParOf" srcId="{B14D1C5E-F465-42C3-8867-F98301C0298E}" destId="{4FA92092-ACD4-4DA3-9A08-D42067416FCE}" srcOrd="2" destOrd="0" presId="urn:microsoft.com/office/officeart/2008/layout/VerticalCurvedList"/>
    <dgm:cxn modelId="{1DF7B4FB-5447-5B4C-BD43-FBFAF70CB28F}" type="presParOf" srcId="{4FA92092-ACD4-4DA3-9A08-D42067416FCE}" destId="{4DAA978C-5495-4DA4-9260-5560029352D6}" srcOrd="0" destOrd="0" presId="urn:microsoft.com/office/officeart/2008/layout/VerticalCurvedList"/>
    <dgm:cxn modelId="{B0CDE269-D30C-2444-8B15-A8B6D08A28CD}" type="presParOf" srcId="{B14D1C5E-F465-42C3-8867-F98301C0298E}" destId="{7F862C53-CBB4-4C06-868A-C0D127CB2CEA}" srcOrd="3" destOrd="0" presId="urn:microsoft.com/office/officeart/2008/layout/VerticalCurvedList"/>
    <dgm:cxn modelId="{6685F6DA-6987-B749-8595-25782B32907A}" type="presParOf" srcId="{B14D1C5E-F465-42C3-8867-F98301C0298E}" destId="{E0FC6231-ACDD-4DFC-8064-E9F427FB0116}" srcOrd="4" destOrd="0" presId="urn:microsoft.com/office/officeart/2008/layout/VerticalCurvedList"/>
    <dgm:cxn modelId="{63DEEBDC-293D-E54A-BFC8-B6ACA243451B}" type="presParOf" srcId="{E0FC6231-ACDD-4DFC-8064-E9F427FB0116}" destId="{4DA99DAE-3397-456C-B32A-8487F10AFCD8}" srcOrd="0" destOrd="0" presId="urn:microsoft.com/office/officeart/2008/layout/VerticalCurvedList"/>
    <dgm:cxn modelId="{F68EF92C-0552-EB4B-A62E-5B6688925B48}" type="presParOf" srcId="{B14D1C5E-F465-42C3-8867-F98301C0298E}" destId="{56841A5B-E1A8-45B4-B9EB-D0C885B82DA2}" srcOrd="5" destOrd="0" presId="urn:microsoft.com/office/officeart/2008/layout/VerticalCurvedList"/>
    <dgm:cxn modelId="{D1F63770-E4CD-3D4D-BF49-A0393F9E7F37}" type="presParOf" srcId="{B14D1C5E-F465-42C3-8867-F98301C0298E}" destId="{C9654749-E26D-442B-9683-A1E58118ECD1}" srcOrd="6" destOrd="0" presId="urn:microsoft.com/office/officeart/2008/layout/VerticalCurvedList"/>
    <dgm:cxn modelId="{007DD0BA-0062-F44B-AF1D-D10D6A844EB4}" type="presParOf" srcId="{C9654749-E26D-442B-9683-A1E58118ECD1}" destId="{BB0D7841-CA5C-4BF3-B56A-AFA9155607C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E1462F8C-0849-4F48-AAC8-81A5F021DC93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B526B07-52A6-4D34-BDF8-4D46EF6DC623}">
      <dgm:prSet phldrT="[Text]" custT="1"/>
      <dgm:spPr/>
      <dgm:t>
        <a:bodyPr/>
        <a:lstStyle/>
        <a:p>
          <a:r>
            <a:rPr lang="de-DE" sz="2400" dirty="0" smtClean="0">
              <a:solidFill>
                <a:schemeClr val="tx1"/>
              </a:solidFill>
            </a:rPr>
            <a:t>Kein großer Unterschied im Informationsverhalten</a:t>
          </a:r>
          <a:endParaRPr lang="de-DE" sz="2400" dirty="0"/>
        </a:p>
      </dgm:t>
    </dgm:pt>
    <dgm:pt modelId="{CD114E29-0759-4B87-BCB8-308CFDAD8CC0}" type="parTrans" cxnId="{367EEAFB-C365-4250-B20F-167C8CC39EB8}">
      <dgm:prSet/>
      <dgm:spPr/>
      <dgm:t>
        <a:bodyPr/>
        <a:lstStyle/>
        <a:p>
          <a:endParaRPr lang="de-DE"/>
        </a:p>
      </dgm:t>
    </dgm:pt>
    <dgm:pt modelId="{9F64C2C2-B291-4EE4-AA91-994F750D610B}" type="sibTrans" cxnId="{367EEAFB-C365-4250-B20F-167C8CC39EB8}">
      <dgm:prSet/>
      <dgm:spPr/>
      <dgm:t>
        <a:bodyPr/>
        <a:lstStyle/>
        <a:p>
          <a:endParaRPr lang="de-DE"/>
        </a:p>
      </dgm:t>
    </dgm:pt>
    <dgm:pt modelId="{EE730286-590D-499C-B82A-A643327020EE}">
      <dgm:prSet phldrT="[Text]"/>
      <dgm:spPr/>
      <dgm:t>
        <a:bodyPr/>
        <a:lstStyle/>
        <a:p>
          <a:endParaRPr lang="de-DE" dirty="0"/>
        </a:p>
      </dgm:t>
    </dgm:pt>
    <dgm:pt modelId="{0A33F43B-BDAE-4737-816C-078F2E42584E}" type="sibTrans" cxnId="{79673BBF-4D8D-4483-AB95-0AFF68AB4A66}">
      <dgm:prSet/>
      <dgm:spPr/>
      <dgm:t>
        <a:bodyPr/>
        <a:lstStyle/>
        <a:p>
          <a:endParaRPr lang="de-DE"/>
        </a:p>
      </dgm:t>
    </dgm:pt>
    <dgm:pt modelId="{054E0996-AE30-4176-8717-C7FA4A014DA2}" type="parTrans" cxnId="{79673BBF-4D8D-4483-AB95-0AFF68AB4A66}">
      <dgm:prSet/>
      <dgm:spPr/>
      <dgm:t>
        <a:bodyPr/>
        <a:lstStyle/>
        <a:p>
          <a:endParaRPr lang="de-DE"/>
        </a:p>
      </dgm:t>
    </dgm:pt>
    <dgm:pt modelId="{26F37EE5-F44A-47DC-B7FD-9FD1CAEDDBB0}" type="pres">
      <dgm:prSet presAssocID="{E1462F8C-0849-4F48-AAC8-81A5F021DC93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F323BFD7-D468-48AD-8B24-1629AE5F472B}" type="pres">
      <dgm:prSet presAssocID="{EE730286-590D-499C-B82A-A643327020EE}" presName="horFlow" presStyleCnt="0"/>
      <dgm:spPr/>
    </dgm:pt>
    <dgm:pt modelId="{0A8D8DD0-F8C1-4B6F-B792-C100167D348F}" type="pres">
      <dgm:prSet presAssocID="{EE730286-590D-499C-B82A-A643327020EE}" presName="bigChev" presStyleLbl="node1" presStyleIdx="0" presStyleCnt="1" custScaleX="73866"/>
      <dgm:spPr/>
      <dgm:t>
        <a:bodyPr/>
        <a:lstStyle/>
        <a:p>
          <a:endParaRPr lang="de-DE"/>
        </a:p>
      </dgm:t>
    </dgm:pt>
    <dgm:pt modelId="{9A212DF7-7ACC-4749-9C3B-4FB38F7C55F6}" type="pres">
      <dgm:prSet presAssocID="{CD114E29-0759-4B87-BCB8-308CFDAD8CC0}" presName="parTrans" presStyleCnt="0"/>
      <dgm:spPr/>
    </dgm:pt>
    <dgm:pt modelId="{2C520904-513E-41B9-999B-CAAD7376FF5A}" type="pres">
      <dgm:prSet presAssocID="{8B526B07-52A6-4D34-BDF8-4D46EF6DC623}" presName="node" presStyleLbl="alignAccFollowNode1" presStyleIdx="0" presStyleCnt="1" custScaleX="30590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67EEAFB-C365-4250-B20F-167C8CC39EB8}" srcId="{EE730286-590D-499C-B82A-A643327020EE}" destId="{8B526B07-52A6-4D34-BDF8-4D46EF6DC623}" srcOrd="0" destOrd="0" parTransId="{CD114E29-0759-4B87-BCB8-308CFDAD8CC0}" sibTransId="{9F64C2C2-B291-4EE4-AA91-994F750D610B}"/>
    <dgm:cxn modelId="{3D13D84C-65F7-4E47-B9B1-1EE1C90CD9C0}" type="presOf" srcId="{EE730286-590D-499C-B82A-A643327020EE}" destId="{0A8D8DD0-F8C1-4B6F-B792-C100167D348F}" srcOrd="0" destOrd="0" presId="urn:microsoft.com/office/officeart/2005/8/layout/lProcess3"/>
    <dgm:cxn modelId="{839FB6E3-4911-FD4E-B30B-CA8EF8213C93}" type="presOf" srcId="{E1462F8C-0849-4F48-AAC8-81A5F021DC93}" destId="{26F37EE5-F44A-47DC-B7FD-9FD1CAEDDBB0}" srcOrd="0" destOrd="0" presId="urn:microsoft.com/office/officeart/2005/8/layout/lProcess3"/>
    <dgm:cxn modelId="{79673BBF-4D8D-4483-AB95-0AFF68AB4A66}" srcId="{E1462F8C-0849-4F48-AAC8-81A5F021DC93}" destId="{EE730286-590D-499C-B82A-A643327020EE}" srcOrd="0" destOrd="0" parTransId="{054E0996-AE30-4176-8717-C7FA4A014DA2}" sibTransId="{0A33F43B-BDAE-4737-816C-078F2E42584E}"/>
    <dgm:cxn modelId="{37AF812C-CCC9-E641-AF45-5E65A225E652}" type="presOf" srcId="{8B526B07-52A6-4D34-BDF8-4D46EF6DC623}" destId="{2C520904-513E-41B9-999B-CAAD7376FF5A}" srcOrd="0" destOrd="0" presId="urn:microsoft.com/office/officeart/2005/8/layout/lProcess3"/>
    <dgm:cxn modelId="{D28C1E63-940E-B948-93FE-91F64D28BE37}" type="presParOf" srcId="{26F37EE5-F44A-47DC-B7FD-9FD1CAEDDBB0}" destId="{F323BFD7-D468-48AD-8B24-1629AE5F472B}" srcOrd="0" destOrd="0" presId="urn:microsoft.com/office/officeart/2005/8/layout/lProcess3"/>
    <dgm:cxn modelId="{93AFEFFF-4E96-0A47-9731-8113C574A407}" type="presParOf" srcId="{F323BFD7-D468-48AD-8B24-1629AE5F472B}" destId="{0A8D8DD0-F8C1-4B6F-B792-C100167D348F}" srcOrd="0" destOrd="0" presId="urn:microsoft.com/office/officeart/2005/8/layout/lProcess3"/>
    <dgm:cxn modelId="{C297C064-F8FA-024B-93EF-A798AD854BD4}" type="presParOf" srcId="{F323BFD7-D468-48AD-8B24-1629AE5F472B}" destId="{9A212DF7-7ACC-4749-9C3B-4FB38F7C55F6}" srcOrd="1" destOrd="0" presId="urn:microsoft.com/office/officeart/2005/8/layout/lProcess3"/>
    <dgm:cxn modelId="{5F944ADA-B8CE-B34A-87EB-F9C0D89CFC64}" type="presParOf" srcId="{F323BFD7-D468-48AD-8B24-1629AE5F472B}" destId="{2C520904-513E-41B9-999B-CAAD7376FF5A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E1462F8C-0849-4F48-AAC8-81A5F021DC93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B526B07-52A6-4D34-BDF8-4D46EF6DC623}">
      <dgm:prSet phldrT="[Text]" custT="1"/>
      <dgm:spPr/>
      <dgm:t>
        <a:bodyPr/>
        <a:lstStyle/>
        <a:p>
          <a:r>
            <a:rPr lang="de-DE" sz="2400" dirty="0">
              <a:cs typeface="Arial"/>
            </a:rPr>
            <a:t>der Teilnehmer interessieren sich für einen Bachelorstudiengang</a:t>
          </a:r>
        </a:p>
      </dgm:t>
    </dgm:pt>
    <dgm:pt modelId="{CD114E29-0759-4B87-BCB8-308CFDAD8CC0}" type="parTrans" cxnId="{367EEAFB-C365-4250-B20F-167C8CC39EB8}">
      <dgm:prSet/>
      <dgm:spPr/>
      <dgm:t>
        <a:bodyPr/>
        <a:lstStyle/>
        <a:p>
          <a:endParaRPr lang="de-DE"/>
        </a:p>
      </dgm:t>
    </dgm:pt>
    <dgm:pt modelId="{9F64C2C2-B291-4EE4-AA91-994F750D610B}" type="sibTrans" cxnId="{367EEAFB-C365-4250-B20F-167C8CC39EB8}">
      <dgm:prSet/>
      <dgm:spPr/>
      <dgm:t>
        <a:bodyPr/>
        <a:lstStyle/>
        <a:p>
          <a:endParaRPr lang="de-DE"/>
        </a:p>
      </dgm:t>
    </dgm:pt>
    <dgm:pt modelId="{EE730286-590D-499C-B82A-A643327020EE}">
      <dgm:prSet phldrT="[Text]"/>
      <dgm:spPr/>
      <dgm:t>
        <a:bodyPr/>
        <a:lstStyle/>
        <a:p>
          <a:r>
            <a:rPr lang="de-DE" dirty="0">
              <a:cs typeface="Arial"/>
            </a:rPr>
            <a:t>~80%</a:t>
          </a:r>
        </a:p>
      </dgm:t>
    </dgm:pt>
    <dgm:pt modelId="{0A33F43B-BDAE-4737-816C-078F2E42584E}" type="sibTrans" cxnId="{79673BBF-4D8D-4483-AB95-0AFF68AB4A66}">
      <dgm:prSet/>
      <dgm:spPr/>
      <dgm:t>
        <a:bodyPr/>
        <a:lstStyle/>
        <a:p>
          <a:endParaRPr lang="de-DE"/>
        </a:p>
      </dgm:t>
    </dgm:pt>
    <dgm:pt modelId="{054E0996-AE30-4176-8717-C7FA4A014DA2}" type="parTrans" cxnId="{79673BBF-4D8D-4483-AB95-0AFF68AB4A66}">
      <dgm:prSet/>
      <dgm:spPr/>
      <dgm:t>
        <a:bodyPr/>
        <a:lstStyle/>
        <a:p>
          <a:endParaRPr lang="de-DE"/>
        </a:p>
      </dgm:t>
    </dgm:pt>
    <dgm:pt modelId="{26F37EE5-F44A-47DC-B7FD-9FD1CAEDDBB0}" type="pres">
      <dgm:prSet presAssocID="{E1462F8C-0849-4F48-AAC8-81A5F021DC93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F323BFD7-D468-48AD-8B24-1629AE5F472B}" type="pres">
      <dgm:prSet presAssocID="{EE730286-590D-499C-B82A-A643327020EE}" presName="horFlow" presStyleCnt="0"/>
      <dgm:spPr/>
    </dgm:pt>
    <dgm:pt modelId="{0A8D8DD0-F8C1-4B6F-B792-C100167D348F}" type="pres">
      <dgm:prSet presAssocID="{EE730286-590D-499C-B82A-A643327020EE}" presName="bigChev" presStyleLbl="node1" presStyleIdx="0" presStyleCnt="1" custScaleX="73866"/>
      <dgm:spPr/>
      <dgm:t>
        <a:bodyPr/>
        <a:lstStyle/>
        <a:p>
          <a:endParaRPr lang="de-DE"/>
        </a:p>
      </dgm:t>
    </dgm:pt>
    <dgm:pt modelId="{9A212DF7-7ACC-4749-9C3B-4FB38F7C55F6}" type="pres">
      <dgm:prSet presAssocID="{CD114E29-0759-4B87-BCB8-308CFDAD8CC0}" presName="parTrans" presStyleCnt="0"/>
      <dgm:spPr/>
    </dgm:pt>
    <dgm:pt modelId="{2C520904-513E-41B9-999B-CAAD7376FF5A}" type="pres">
      <dgm:prSet presAssocID="{8B526B07-52A6-4D34-BDF8-4D46EF6DC623}" presName="node" presStyleLbl="alignAccFollowNode1" presStyleIdx="0" presStyleCnt="1" custScaleX="30590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67EEAFB-C365-4250-B20F-167C8CC39EB8}" srcId="{EE730286-590D-499C-B82A-A643327020EE}" destId="{8B526B07-52A6-4D34-BDF8-4D46EF6DC623}" srcOrd="0" destOrd="0" parTransId="{CD114E29-0759-4B87-BCB8-308CFDAD8CC0}" sibTransId="{9F64C2C2-B291-4EE4-AA91-994F750D610B}"/>
    <dgm:cxn modelId="{6D58B516-659A-7249-B6C8-870E2F7552D9}" type="presOf" srcId="{E1462F8C-0849-4F48-AAC8-81A5F021DC93}" destId="{26F37EE5-F44A-47DC-B7FD-9FD1CAEDDBB0}" srcOrd="0" destOrd="0" presId="urn:microsoft.com/office/officeart/2005/8/layout/lProcess3"/>
    <dgm:cxn modelId="{D1F481B0-2F2A-564E-B399-2E19FD249987}" type="presOf" srcId="{8B526B07-52A6-4D34-BDF8-4D46EF6DC623}" destId="{2C520904-513E-41B9-999B-CAAD7376FF5A}" srcOrd="0" destOrd="0" presId="urn:microsoft.com/office/officeart/2005/8/layout/lProcess3"/>
    <dgm:cxn modelId="{79673BBF-4D8D-4483-AB95-0AFF68AB4A66}" srcId="{E1462F8C-0849-4F48-AAC8-81A5F021DC93}" destId="{EE730286-590D-499C-B82A-A643327020EE}" srcOrd="0" destOrd="0" parTransId="{054E0996-AE30-4176-8717-C7FA4A014DA2}" sibTransId="{0A33F43B-BDAE-4737-816C-078F2E42584E}"/>
    <dgm:cxn modelId="{1FC328A6-4302-F044-AD56-6FD0A48F12B7}" type="presOf" srcId="{EE730286-590D-499C-B82A-A643327020EE}" destId="{0A8D8DD0-F8C1-4B6F-B792-C100167D348F}" srcOrd="0" destOrd="0" presId="urn:microsoft.com/office/officeart/2005/8/layout/lProcess3"/>
    <dgm:cxn modelId="{CD471138-FAB5-804B-82D7-E0AA8F7F6A83}" type="presParOf" srcId="{26F37EE5-F44A-47DC-B7FD-9FD1CAEDDBB0}" destId="{F323BFD7-D468-48AD-8B24-1629AE5F472B}" srcOrd="0" destOrd="0" presId="urn:microsoft.com/office/officeart/2005/8/layout/lProcess3"/>
    <dgm:cxn modelId="{A335BD1E-DE91-D243-AC5D-8991F4F89448}" type="presParOf" srcId="{F323BFD7-D468-48AD-8B24-1629AE5F472B}" destId="{0A8D8DD0-F8C1-4B6F-B792-C100167D348F}" srcOrd="0" destOrd="0" presId="urn:microsoft.com/office/officeart/2005/8/layout/lProcess3"/>
    <dgm:cxn modelId="{1AD63252-575B-2443-8FAF-37E56CA48265}" type="presParOf" srcId="{F323BFD7-D468-48AD-8B24-1629AE5F472B}" destId="{9A212DF7-7ACC-4749-9C3B-4FB38F7C55F6}" srcOrd="1" destOrd="0" presId="urn:microsoft.com/office/officeart/2005/8/layout/lProcess3"/>
    <dgm:cxn modelId="{A814D567-A84A-7F4C-BBE3-D3DC399F1DC2}" type="presParOf" srcId="{F323BFD7-D468-48AD-8B24-1629AE5F472B}" destId="{2C520904-513E-41B9-999B-CAAD7376FF5A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E1462F8C-0849-4F48-AAC8-81A5F021DC93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B526B07-52A6-4D34-BDF8-4D46EF6DC623}">
      <dgm:prSet phldrT="[Text]" custT="1"/>
      <dgm:spPr/>
      <dgm:t>
        <a:bodyPr/>
        <a:lstStyle/>
        <a:p>
          <a:r>
            <a:rPr lang="de-DE" sz="2400" dirty="0" smtClean="0"/>
            <a:t>Kein</a:t>
          </a:r>
          <a:r>
            <a:rPr lang="de-DE" sz="2400" baseline="0" dirty="0" smtClean="0"/>
            <a:t> ausschlaggebender Unterschied im Informationsverhalten</a:t>
          </a:r>
          <a:endParaRPr lang="de-DE" sz="2400" dirty="0"/>
        </a:p>
      </dgm:t>
    </dgm:pt>
    <dgm:pt modelId="{CD114E29-0759-4B87-BCB8-308CFDAD8CC0}" type="parTrans" cxnId="{367EEAFB-C365-4250-B20F-167C8CC39EB8}">
      <dgm:prSet/>
      <dgm:spPr/>
      <dgm:t>
        <a:bodyPr/>
        <a:lstStyle/>
        <a:p>
          <a:endParaRPr lang="de-DE"/>
        </a:p>
      </dgm:t>
    </dgm:pt>
    <dgm:pt modelId="{9F64C2C2-B291-4EE4-AA91-994F750D610B}" type="sibTrans" cxnId="{367EEAFB-C365-4250-B20F-167C8CC39EB8}">
      <dgm:prSet/>
      <dgm:spPr/>
      <dgm:t>
        <a:bodyPr/>
        <a:lstStyle/>
        <a:p>
          <a:endParaRPr lang="de-DE"/>
        </a:p>
      </dgm:t>
    </dgm:pt>
    <dgm:pt modelId="{EE730286-590D-499C-B82A-A643327020EE}">
      <dgm:prSet phldrT="[Text]"/>
      <dgm:spPr/>
      <dgm:t>
        <a:bodyPr/>
        <a:lstStyle/>
        <a:p>
          <a:endParaRPr lang="de-DE" dirty="0"/>
        </a:p>
      </dgm:t>
    </dgm:pt>
    <dgm:pt modelId="{0A33F43B-BDAE-4737-816C-078F2E42584E}" type="sibTrans" cxnId="{79673BBF-4D8D-4483-AB95-0AFF68AB4A66}">
      <dgm:prSet/>
      <dgm:spPr/>
      <dgm:t>
        <a:bodyPr/>
        <a:lstStyle/>
        <a:p>
          <a:endParaRPr lang="de-DE"/>
        </a:p>
      </dgm:t>
    </dgm:pt>
    <dgm:pt modelId="{054E0996-AE30-4176-8717-C7FA4A014DA2}" type="parTrans" cxnId="{79673BBF-4D8D-4483-AB95-0AFF68AB4A66}">
      <dgm:prSet/>
      <dgm:spPr/>
      <dgm:t>
        <a:bodyPr/>
        <a:lstStyle/>
        <a:p>
          <a:endParaRPr lang="de-DE"/>
        </a:p>
      </dgm:t>
    </dgm:pt>
    <dgm:pt modelId="{26F37EE5-F44A-47DC-B7FD-9FD1CAEDDBB0}" type="pres">
      <dgm:prSet presAssocID="{E1462F8C-0849-4F48-AAC8-81A5F021DC93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F323BFD7-D468-48AD-8B24-1629AE5F472B}" type="pres">
      <dgm:prSet presAssocID="{EE730286-590D-499C-B82A-A643327020EE}" presName="horFlow" presStyleCnt="0"/>
      <dgm:spPr/>
    </dgm:pt>
    <dgm:pt modelId="{0A8D8DD0-F8C1-4B6F-B792-C100167D348F}" type="pres">
      <dgm:prSet presAssocID="{EE730286-590D-499C-B82A-A643327020EE}" presName="bigChev" presStyleLbl="node1" presStyleIdx="0" presStyleCnt="1" custScaleX="73866"/>
      <dgm:spPr/>
      <dgm:t>
        <a:bodyPr/>
        <a:lstStyle/>
        <a:p>
          <a:endParaRPr lang="de-DE"/>
        </a:p>
      </dgm:t>
    </dgm:pt>
    <dgm:pt modelId="{9A212DF7-7ACC-4749-9C3B-4FB38F7C55F6}" type="pres">
      <dgm:prSet presAssocID="{CD114E29-0759-4B87-BCB8-308CFDAD8CC0}" presName="parTrans" presStyleCnt="0"/>
      <dgm:spPr/>
    </dgm:pt>
    <dgm:pt modelId="{2C520904-513E-41B9-999B-CAAD7376FF5A}" type="pres">
      <dgm:prSet presAssocID="{8B526B07-52A6-4D34-BDF8-4D46EF6DC623}" presName="node" presStyleLbl="alignAccFollowNode1" presStyleIdx="0" presStyleCnt="1" custScaleX="30590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EF3E973-1B8C-45A4-903F-B496F54A7FD2}" type="presOf" srcId="{E1462F8C-0849-4F48-AAC8-81A5F021DC93}" destId="{26F37EE5-F44A-47DC-B7FD-9FD1CAEDDBB0}" srcOrd="0" destOrd="0" presId="urn:microsoft.com/office/officeart/2005/8/layout/lProcess3"/>
    <dgm:cxn modelId="{B9C3F6AB-8C1D-4986-ADDE-2A70B1CBB4BE}" type="presOf" srcId="{EE730286-590D-499C-B82A-A643327020EE}" destId="{0A8D8DD0-F8C1-4B6F-B792-C100167D348F}" srcOrd="0" destOrd="0" presId="urn:microsoft.com/office/officeart/2005/8/layout/lProcess3"/>
    <dgm:cxn modelId="{367EEAFB-C365-4250-B20F-167C8CC39EB8}" srcId="{EE730286-590D-499C-B82A-A643327020EE}" destId="{8B526B07-52A6-4D34-BDF8-4D46EF6DC623}" srcOrd="0" destOrd="0" parTransId="{CD114E29-0759-4B87-BCB8-308CFDAD8CC0}" sibTransId="{9F64C2C2-B291-4EE4-AA91-994F750D610B}"/>
    <dgm:cxn modelId="{A43E97BD-EA4F-4B9A-BE7A-DC336D54A265}" type="presOf" srcId="{8B526B07-52A6-4D34-BDF8-4D46EF6DC623}" destId="{2C520904-513E-41B9-999B-CAAD7376FF5A}" srcOrd="0" destOrd="0" presId="urn:microsoft.com/office/officeart/2005/8/layout/lProcess3"/>
    <dgm:cxn modelId="{79673BBF-4D8D-4483-AB95-0AFF68AB4A66}" srcId="{E1462F8C-0849-4F48-AAC8-81A5F021DC93}" destId="{EE730286-590D-499C-B82A-A643327020EE}" srcOrd="0" destOrd="0" parTransId="{054E0996-AE30-4176-8717-C7FA4A014DA2}" sibTransId="{0A33F43B-BDAE-4737-816C-078F2E42584E}"/>
    <dgm:cxn modelId="{65D3701D-C797-48BC-81AB-92E4CA32247C}" type="presParOf" srcId="{26F37EE5-F44A-47DC-B7FD-9FD1CAEDDBB0}" destId="{F323BFD7-D468-48AD-8B24-1629AE5F472B}" srcOrd="0" destOrd="0" presId="urn:microsoft.com/office/officeart/2005/8/layout/lProcess3"/>
    <dgm:cxn modelId="{922E247A-F0DA-4B17-85FE-8310560BF9A6}" type="presParOf" srcId="{F323BFD7-D468-48AD-8B24-1629AE5F472B}" destId="{0A8D8DD0-F8C1-4B6F-B792-C100167D348F}" srcOrd="0" destOrd="0" presId="urn:microsoft.com/office/officeart/2005/8/layout/lProcess3"/>
    <dgm:cxn modelId="{9F4039C8-E996-4C9F-8663-404509B43C8F}" type="presParOf" srcId="{F323BFD7-D468-48AD-8B24-1629AE5F472B}" destId="{9A212DF7-7ACC-4749-9C3B-4FB38F7C55F6}" srcOrd="1" destOrd="0" presId="urn:microsoft.com/office/officeart/2005/8/layout/lProcess3"/>
    <dgm:cxn modelId="{8D0B0F6B-26E4-4FD6-B821-0A0704198378}" type="presParOf" srcId="{F323BFD7-D468-48AD-8B24-1629AE5F472B}" destId="{2C520904-513E-41B9-999B-CAAD7376FF5A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E1462F8C-0849-4F48-AAC8-81A5F021DC93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B526B07-52A6-4D34-BDF8-4D46EF6DC623}">
      <dgm:prSet phldrT="[Text]" custT="1"/>
      <dgm:spPr/>
      <dgm:t>
        <a:bodyPr/>
        <a:lstStyle/>
        <a:p>
          <a:r>
            <a:rPr lang="de-DE" sz="2400" dirty="0" smtClean="0"/>
            <a:t>Jüngere Teilnehmer sind eher unzufrieden mit den wichtigsten FH-eigenen Informationsmaterialien</a:t>
          </a:r>
          <a:endParaRPr lang="de-DE" sz="2400" dirty="0"/>
        </a:p>
      </dgm:t>
    </dgm:pt>
    <dgm:pt modelId="{CD114E29-0759-4B87-BCB8-308CFDAD8CC0}" type="parTrans" cxnId="{367EEAFB-C365-4250-B20F-167C8CC39EB8}">
      <dgm:prSet/>
      <dgm:spPr/>
      <dgm:t>
        <a:bodyPr/>
        <a:lstStyle/>
        <a:p>
          <a:endParaRPr lang="de-DE"/>
        </a:p>
      </dgm:t>
    </dgm:pt>
    <dgm:pt modelId="{9F64C2C2-B291-4EE4-AA91-994F750D610B}" type="sibTrans" cxnId="{367EEAFB-C365-4250-B20F-167C8CC39EB8}">
      <dgm:prSet/>
      <dgm:spPr/>
      <dgm:t>
        <a:bodyPr/>
        <a:lstStyle/>
        <a:p>
          <a:endParaRPr lang="de-DE"/>
        </a:p>
      </dgm:t>
    </dgm:pt>
    <dgm:pt modelId="{EE730286-590D-499C-B82A-A643327020EE}">
      <dgm:prSet phldrT="[Text]"/>
      <dgm:spPr/>
      <dgm:t>
        <a:bodyPr/>
        <a:lstStyle/>
        <a:p>
          <a:endParaRPr lang="de-DE" dirty="0"/>
        </a:p>
      </dgm:t>
    </dgm:pt>
    <dgm:pt modelId="{0A33F43B-BDAE-4737-816C-078F2E42584E}" type="sibTrans" cxnId="{79673BBF-4D8D-4483-AB95-0AFF68AB4A66}">
      <dgm:prSet/>
      <dgm:spPr/>
      <dgm:t>
        <a:bodyPr/>
        <a:lstStyle/>
        <a:p>
          <a:endParaRPr lang="de-DE"/>
        </a:p>
      </dgm:t>
    </dgm:pt>
    <dgm:pt modelId="{054E0996-AE30-4176-8717-C7FA4A014DA2}" type="parTrans" cxnId="{79673BBF-4D8D-4483-AB95-0AFF68AB4A66}">
      <dgm:prSet/>
      <dgm:spPr/>
      <dgm:t>
        <a:bodyPr/>
        <a:lstStyle/>
        <a:p>
          <a:endParaRPr lang="de-DE"/>
        </a:p>
      </dgm:t>
    </dgm:pt>
    <dgm:pt modelId="{26F37EE5-F44A-47DC-B7FD-9FD1CAEDDBB0}" type="pres">
      <dgm:prSet presAssocID="{E1462F8C-0849-4F48-AAC8-81A5F021DC93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F323BFD7-D468-48AD-8B24-1629AE5F472B}" type="pres">
      <dgm:prSet presAssocID="{EE730286-590D-499C-B82A-A643327020EE}" presName="horFlow" presStyleCnt="0"/>
      <dgm:spPr/>
    </dgm:pt>
    <dgm:pt modelId="{0A8D8DD0-F8C1-4B6F-B792-C100167D348F}" type="pres">
      <dgm:prSet presAssocID="{EE730286-590D-499C-B82A-A643327020EE}" presName="bigChev" presStyleLbl="node1" presStyleIdx="0" presStyleCnt="1" custScaleX="73866"/>
      <dgm:spPr/>
      <dgm:t>
        <a:bodyPr/>
        <a:lstStyle/>
        <a:p>
          <a:endParaRPr lang="de-DE"/>
        </a:p>
      </dgm:t>
    </dgm:pt>
    <dgm:pt modelId="{9A212DF7-7ACC-4749-9C3B-4FB38F7C55F6}" type="pres">
      <dgm:prSet presAssocID="{CD114E29-0759-4B87-BCB8-308CFDAD8CC0}" presName="parTrans" presStyleCnt="0"/>
      <dgm:spPr/>
    </dgm:pt>
    <dgm:pt modelId="{2C520904-513E-41B9-999B-CAAD7376FF5A}" type="pres">
      <dgm:prSet presAssocID="{8B526B07-52A6-4D34-BDF8-4D46EF6DC623}" presName="node" presStyleLbl="alignAccFollowNode1" presStyleIdx="0" presStyleCnt="1" custScaleX="30590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753D452-DA87-44F2-B0F8-0B85757899D6}" type="presOf" srcId="{E1462F8C-0849-4F48-AAC8-81A5F021DC93}" destId="{26F37EE5-F44A-47DC-B7FD-9FD1CAEDDBB0}" srcOrd="0" destOrd="0" presId="urn:microsoft.com/office/officeart/2005/8/layout/lProcess3"/>
    <dgm:cxn modelId="{367EEAFB-C365-4250-B20F-167C8CC39EB8}" srcId="{EE730286-590D-499C-B82A-A643327020EE}" destId="{8B526B07-52A6-4D34-BDF8-4D46EF6DC623}" srcOrd="0" destOrd="0" parTransId="{CD114E29-0759-4B87-BCB8-308CFDAD8CC0}" sibTransId="{9F64C2C2-B291-4EE4-AA91-994F750D610B}"/>
    <dgm:cxn modelId="{5EFA588E-3E15-4CD9-B6A1-D96E7A149895}" type="presOf" srcId="{EE730286-590D-499C-B82A-A643327020EE}" destId="{0A8D8DD0-F8C1-4B6F-B792-C100167D348F}" srcOrd="0" destOrd="0" presId="urn:microsoft.com/office/officeart/2005/8/layout/lProcess3"/>
    <dgm:cxn modelId="{79673BBF-4D8D-4483-AB95-0AFF68AB4A66}" srcId="{E1462F8C-0849-4F48-AAC8-81A5F021DC93}" destId="{EE730286-590D-499C-B82A-A643327020EE}" srcOrd="0" destOrd="0" parTransId="{054E0996-AE30-4176-8717-C7FA4A014DA2}" sibTransId="{0A33F43B-BDAE-4737-816C-078F2E42584E}"/>
    <dgm:cxn modelId="{DC90AA46-E500-4C1A-8E02-444518C718D0}" type="presOf" srcId="{8B526B07-52A6-4D34-BDF8-4D46EF6DC623}" destId="{2C520904-513E-41B9-999B-CAAD7376FF5A}" srcOrd="0" destOrd="0" presId="urn:microsoft.com/office/officeart/2005/8/layout/lProcess3"/>
    <dgm:cxn modelId="{3359860E-FCB4-4A2B-BD01-630538E7928E}" type="presParOf" srcId="{26F37EE5-F44A-47DC-B7FD-9FD1CAEDDBB0}" destId="{F323BFD7-D468-48AD-8B24-1629AE5F472B}" srcOrd="0" destOrd="0" presId="urn:microsoft.com/office/officeart/2005/8/layout/lProcess3"/>
    <dgm:cxn modelId="{095B743A-54FC-4D34-B8C7-6BF5ED204B46}" type="presParOf" srcId="{F323BFD7-D468-48AD-8B24-1629AE5F472B}" destId="{0A8D8DD0-F8C1-4B6F-B792-C100167D348F}" srcOrd="0" destOrd="0" presId="urn:microsoft.com/office/officeart/2005/8/layout/lProcess3"/>
    <dgm:cxn modelId="{6EC6106C-5123-48AC-BA1D-AC1A2521DB11}" type="presParOf" srcId="{F323BFD7-D468-48AD-8B24-1629AE5F472B}" destId="{9A212DF7-7ACC-4749-9C3B-4FB38F7C55F6}" srcOrd="1" destOrd="0" presId="urn:microsoft.com/office/officeart/2005/8/layout/lProcess3"/>
    <dgm:cxn modelId="{10145E2C-EAE2-4E18-B443-91A41ED194C4}" type="presParOf" srcId="{F323BFD7-D468-48AD-8B24-1629AE5F472B}" destId="{2C520904-513E-41B9-999B-CAAD7376FF5A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E1462F8C-0849-4F48-AAC8-81A5F021DC93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B526B07-52A6-4D34-BDF8-4D46EF6DC623}">
      <dgm:prSet phldrT="[Text]" custT="1"/>
      <dgm:spPr/>
      <dgm:t>
        <a:bodyPr/>
        <a:lstStyle/>
        <a:p>
          <a:r>
            <a:rPr lang="de-DE" sz="2400" dirty="0" smtClean="0"/>
            <a:t>Informationsmaterial </a:t>
          </a:r>
          <a:r>
            <a:rPr lang="de-DE" sz="2400" smtClean="0"/>
            <a:t>ist generell nicht </a:t>
          </a:r>
          <a:r>
            <a:rPr lang="de-DE" sz="2400" dirty="0" smtClean="0"/>
            <a:t>zufriedenstellend</a:t>
          </a:r>
          <a:endParaRPr lang="de-DE" sz="2400" dirty="0"/>
        </a:p>
      </dgm:t>
    </dgm:pt>
    <dgm:pt modelId="{CD114E29-0759-4B87-BCB8-308CFDAD8CC0}" type="parTrans" cxnId="{367EEAFB-C365-4250-B20F-167C8CC39EB8}">
      <dgm:prSet/>
      <dgm:spPr/>
      <dgm:t>
        <a:bodyPr/>
        <a:lstStyle/>
        <a:p>
          <a:endParaRPr lang="de-DE"/>
        </a:p>
      </dgm:t>
    </dgm:pt>
    <dgm:pt modelId="{9F64C2C2-B291-4EE4-AA91-994F750D610B}" type="sibTrans" cxnId="{367EEAFB-C365-4250-B20F-167C8CC39EB8}">
      <dgm:prSet/>
      <dgm:spPr/>
      <dgm:t>
        <a:bodyPr/>
        <a:lstStyle/>
        <a:p>
          <a:endParaRPr lang="de-DE"/>
        </a:p>
      </dgm:t>
    </dgm:pt>
    <dgm:pt modelId="{EE730286-590D-499C-B82A-A643327020EE}">
      <dgm:prSet phldrT="[Text]" custT="1"/>
      <dgm:spPr/>
      <dgm:t>
        <a:bodyPr/>
        <a:lstStyle/>
        <a:p>
          <a:r>
            <a:rPr lang="de-DE" sz="2400" dirty="0" smtClean="0"/>
            <a:t>&lt; 50%</a:t>
          </a:r>
          <a:endParaRPr lang="de-DE" sz="2400" dirty="0"/>
        </a:p>
      </dgm:t>
    </dgm:pt>
    <dgm:pt modelId="{0A33F43B-BDAE-4737-816C-078F2E42584E}" type="sibTrans" cxnId="{79673BBF-4D8D-4483-AB95-0AFF68AB4A66}">
      <dgm:prSet/>
      <dgm:spPr/>
      <dgm:t>
        <a:bodyPr/>
        <a:lstStyle/>
        <a:p>
          <a:endParaRPr lang="de-DE"/>
        </a:p>
      </dgm:t>
    </dgm:pt>
    <dgm:pt modelId="{054E0996-AE30-4176-8717-C7FA4A014DA2}" type="parTrans" cxnId="{79673BBF-4D8D-4483-AB95-0AFF68AB4A66}">
      <dgm:prSet/>
      <dgm:spPr/>
      <dgm:t>
        <a:bodyPr/>
        <a:lstStyle/>
        <a:p>
          <a:endParaRPr lang="de-DE"/>
        </a:p>
      </dgm:t>
    </dgm:pt>
    <dgm:pt modelId="{26F37EE5-F44A-47DC-B7FD-9FD1CAEDDBB0}" type="pres">
      <dgm:prSet presAssocID="{E1462F8C-0849-4F48-AAC8-81A5F021DC93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F323BFD7-D468-48AD-8B24-1629AE5F472B}" type="pres">
      <dgm:prSet presAssocID="{EE730286-590D-499C-B82A-A643327020EE}" presName="horFlow" presStyleCnt="0"/>
      <dgm:spPr/>
    </dgm:pt>
    <dgm:pt modelId="{0A8D8DD0-F8C1-4B6F-B792-C100167D348F}" type="pres">
      <dgm:prSet presAssocID="{EE730286-590D-499C-B82A-A643327020EE}" presName="bigChev" presStyleLbl="node1" presStyleIdx="0" presStyleCnt="1" custScaleX="73866"/>
      <dgm:spPr/>
      <dgm:t>
        <a:bodyPr/>
        <a:lstStyle/>
        <a:p>
          <a:endParaRPr lang="de-DE"/>
        </a:p>
      </dgm:t>
    </dgm:pt>
    <dgm:pt modelId="{9A212DF7-7ACC-4749-9C3B-4FB38F7C55F6}" type="pres">
      <dgm:prSet presAssocID="{CD114E29-0759-4B87-BCB8-308CFDAD8CC0}" presName="parTrans" presStyleCnt="0"/>
      <dgm:spPr/>
    </dgm:pt>
    <dgm:pt modelId="{2C520904-513E-41B9-999B-CAAD7376FF5A}" type="pres">
      <dgm:prSet presAssocID="{8B526B07-52A6-4D34-BDF8-4D46EF6DC623}" presName="node" presStyleLbl="alignAccFollowNode1" presStyleIdx="0" presStyleCnt="1" custScaleX="30590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67EEAFB-C365-4250-B20F-167C8CC39EB8}" srcId="{EE730286-590D-499C-B82A-A643327020EE}" destId="{8B526B07-52A6-4D34-BDF8-4D46EF6DC623}" srcOrd="0" destOrd="0" parTransId="{CD114E29-0759-4B87-BCB8-308CFDAD8CC0}" sibTransId="{9F64C2C2-B291-4EE4-AA91-994F750D610B}"/>
    <dgm:cxn modelId="{D6EA5A18-DE58-463A-93B0-BCA329D3A14F}" type="presOf" srcId="{EE730286-590D-499C-B82A-A643327020EE}" destId="{0A8D8DD0-F8C1-4B6F-B792-C100167D348F}" srcOrd="0" destOrd="0" presId="urn:microsoft.com/office/officeart/2005/8/layout/lProcess3"/>
    <dgm:cxn modelId="{79673BBF-4D8D-4483-AB95-0AFF68AB4A66}" srcId="{E1462F8C-0849-4F48-AAC8-81A5F021DC93}" destId="{EE730286-590D-499C-B82A-A643327020EE}" srcOrd="0" destOrd="0" parTransId="{054E0996-AE30-4176-8717-C7FA4A014DA2}" sibTransId="{0A33F43B-BDAE-4737-816C-078F2E42584E}"/>
    <dgm:cxn modelId="{99DBBCE7-9C09-4BC1-831D-AB09E543F2CA}" type="presOf" srcId="{8B526B07-52A6-4D34-BDF8-4D46EF6DC623}" destId="{2C520904-513E-41B9-999B-CAAD7376FF5A}" srcOrd="0" destOrd="0" presId="urn:microsoft.com/office/officeart/2005/8/layout/lProcess3"/>
    <dgm:cxn modelId="{3C47A3D8-2E65-49A0-BAB0-F2E1E2883B74}" type="presOf" srcId="{E1462F8C-0849-4F48-AAC8-81A5F021DC93}" destId="{26F37EE5-F44A-47DC-B7FD-9FD1CAEDDBB0}" srcOrd="0" destOrd="0" presId="urn:microsoft.com/office/officeart/2005/8/layout/lProcess3"/>
    <dgm:cxn modelId="{3969F9C1-5D38-4FDD-A324-0245B9D3338D}" type="presParOf" srcId="{26F37EE5-F44A-47DC-B7FD-9FD1CAEDDBB0}" destId="{F323BFD7-D468-48AD-8B24-1629AE5F472B}" srcOrd="0" destOrd="0" presId="urn:microsoft.com/office/officeart/2005/8/layout/lProcess3"/>
    <dgm:cxn modelId="{5DD7054A-8BDF-4528-A56A-074154CD91FC}" type="presParOf" srcId="{F323BFD7-D468-48AD-8B24-1629AE5F472B}" destId="{0A8D8DD0-F8C1-4B6F-B792-C100167D348F}" srcOrd="0" destOrd="0" presId="urn:microsoft.com/office/officeart/2005/8/layout/lProcess3"/>
    <dgm:cxn modelId="{E3E9C5AD-5288-4887-8319-8E9CBF050ACD}" type="presParOf" srcId="{F323BFD7-D468-48AD-8B24-1629AE5F472B}" destId="{9A212DF7-7ACC-4749-9C3B-4FB38F7C55F6}" srcOrd="1" destOrd="0" presId="urn:microsoft.com/office/officeart/2005/8/layout/lProcess3"/>
    <dgm:cxn modelId="{695C28C5-0541-4F79-95EB-0A79AA49BB93}" type="presParOf" srcId="{F323BFD7-D468-48AD-8B24-1629AE5F472B}" destId="{2C520904-513E-41B9-999B-CAAD7376FF5A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E1462F8C-0849-4F48-AAC8-81A5F021DC93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B526B07-52A6-4D34-BDF8-4D46EF6DC623}">
      <dgm:prSet phldrT="[Text]" custT="1"/>
      <dgm:spPr/>
      <dgm:t>
        <a:bodyPr/>
        <a:lstStyle/>
        <a:p>
          <a:r>
            <a:rPr lang="de-DE" sz="2400" dirty="0" smtClean="0"/>
            <a:t>Informationsmaterial vor allem für Abiturienten verbessern</a:t>
          </a:r>
          <a:endParaRPr lang="de-DE" sz="2400" dirty="0"/>
        </a:p>
      </dgm:t>
    </dgm:pt>
    <dgm:pt modelId="{CD114E29-0759-4B87-BCB8-308CFDAD8CC0}" type="parTrans" cxnId="{367EEAFB-C365-4250-B20F-167C8CC39EB8}">
      <dgm:prSet/>
      <dgm:spPr/>
      <dgm:t>
        <a:bodyPr/>
        <a:lstStyle/>
        <a:p>
          <a:endParaRPr lang="de-DE"/>
        </a:p>
      </dgm:t>
    </dgm:pt>
    <dgm:pt modelId="{9F64C2C2-B291-4EE4-AA91-994F750D610B}" type="sibTrans" cxnId="{367EEAFB-C365-4250-B20F-167C8CC39EB8}">
      <dgm:prSet/>
      <dgm:spPr/>
      <dgm:t>
        <a:bodyPr/>
        <a:lstStyle/>
        <a:p>
          <a:endParaRPr lang="de-DE"/>
        </a:p>
      </dgm:t>
    </dgm:pt>
    <dgm:pt modelId="{EE730286-590D-499C-B82A-A643327020EE}">
      <dgm:prSet phldrT="[Text]"/>
      <dgm:spPr/>
      <dgm:t>
        <a:bodyPr/>
        <a:lstStyle/>
        <a:p>
          <a:endParaRPr lang="de-DE" dirty="0"/>
        </a:p>
      </dgm:t>
    </dgm:pt>
    <dgm:pt modelId="{0A33F43B-BDAE-4737-816C-078F2E42584E}" type="sibTrans" cxnId="{79673BBF-4D8D-4483-AB95-0AFF68AB4A66}">
      <dgm:prSet/>
      <dgm:spPr/>
      <dgm:t>
        <a:bodyPr/>
        <a:lstStyle/>
        <a:p>
          <a:endParaRPr lang="de-DE"/>
        </a:p>
      </dgm:t>
    </dgm:pt>
    <dgm:pt modelId="{054E0996-AE30-4176-8717-C7FA4A014DA2}" type="parTrans" cxnId="{79673BBF-4D8D-4483-AB95-0AFF68AB4A66}">
      <dgm:prSet/>
      <dgm:spPr/>
      <dgm:t>
        <a:bodyPr/>
        <a:lstStyle/>
        <a:p>
          <a:endParaRPr lang="de-DE"/>
        </a:p>
      </dgm:t>
    </dgm:pt>
    <dgm:pt modelId="{26F37EE5-F44A-47DC-B7FD-9FD1CAEDDBB0}" type="pres">
      <dgm:prSet presAssocID="{E1462F8C-0849-4F48-AAC8-81A5F021DC93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F323BFD7-D468-48AD-8B24-1629AE5F472B}" type="pres">
      <dgm:prSet presAssocID="{EE730286-590D-499C-B82A-A643327020EE}" presName="horFlow" presStyleCnt="0"/>
      <dgm:spPr/>
    </dgm:pt>
    <dgm:pt modelId="{0A8D8DD0-F8C1-4B6F-B792-C100167D348F}" type="pres">
      <dgm:prSet presAssocID="{EE730286-590D-499C-B82A-A643327020EE}" presName="bigChev" presStyleLbl="node1" presStyleIdx="0" presStyleCnt="1" custScaleX="73866"/>
      <dgm:spPr/>
      <dgm:t>
        <a:bodyPr/>
        <a:lstStyle/>
        <a:p>
          <a:endParaRPr lang="de-DE"/>
        </a:p>
      </dgm:t>
    </dgm:pt>
    <dgm:pt modelId="{9A212DF7-7ACC-4749-9C3B-4FB38F7C55F6}" type="pres">
      <dgm:prSet presAssocID="{CD114E29-0759-4B87-BCB8-308CFDAD8CC0}" presName="parTrans" presStyleCnt="0"/>
      <dgm:spPr/>
    </dgm:pt>
    <dgm:pt modelId="{2C520904-513E-41B9-999B-CAAD7376FF5A}" type="pres">
      <dgm:prSet presAssocID="{8B526B07-52A6-4D34-BDF8-4D46EF6DC623}" presName="node" presStyleLbl="alignAccFollowNode1" presStyleIdx="0" presStyleCnt="1" custScaleX="30590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1387D7F4-4B46-406D-8E9C-07673C96CE38}" type="presOf" srcId="{EE730286-590D-499C-B82A-A643327020EE}" destId="{0A8D8DD0-F8C1-4B6F-B792-C100167D348F}" srcOrd="0" destOrd="0" presId="urn:microsoft.com/office/officeart/2005/8/layout/lProcess3"/>
    <dgm:cxn modelId="{367EEAFB-C365-4250-B20F-167C8CC39EB8}" srcId="{EE730286-590D-499C-B82A-A643327020EE}" destId="{8B526B07-52A6-4D34-BDF8-4D46EF6DC623}" srcOrd="0" destOrd="0" parTransId="{CD114E29-0759-4B87-BCB8-308CFDAD8CC0}" sibTransId="{9F64C2C2-B291-4EE4-AA91-994F750D610B}"/>
    <dgm:cxn modelId="{EECA5AAA-1968-4E70-8613-83BF37527F2D}" type="presOf" srcId="{8B526B07-52A6-4D34-BDF8-4D46EF6DC623}" destId="{2C520904-513E-41B9-999B-CAAD7376FF5A}" srcOrd="0" destOrd="0" presId="urn:microsoft.com/office/officeart/2005/8/layout/lProcess3"/>
    <dgm:cxn modelId="{79673BBF-4D8D-4483-AB95-0AFF68AB4A66}" srcId="{E1462F8C-0849-4F48-AAC8-81A5F021DC93}" destId="{EE730286-590D-499C-B82A-A643327020EE}" srcOrd="0" destOrd="0" parTransId="{054E0996-AE30-4176-8717-C7FA4A014DA2}" sibTransId="{0A33F43B-BDAE-4737-816C-078F2E42584E}"/>
    <dgm:cxn modelId="{503B3BB5-092F-422F-9B91-4B1F91A1C490}" type="presOf" srcId="{E1462F8C-0849-4F48-AAC8-81A5F021DC93}" destId="{26F37EE5-F44A-47DC-B7FD-9FD1CAEDDBB0}" srcOrd="0" destOrd="0" presId="urn:microsoft.com/office/officeart/2005/8/layout/lProcess3"/>
    <dgm:cxn modelId="{531B2026-B823-4715-A687-9ADD8359CBB6}" type="presParOf" srcId="{26F37EE5-F44A-47DC-B7FD-9FD1CAEDDBB0}" destId="{F323BFD7-D468-48AD-8B24-1629AE5F472B}" srcOrd="0" destOrd="0" presId="urn:microsoft.com/office/officeart/2005/8/layout/lProcess3"/>
    <dgm:cxn modelId="{9C0EF423-FB48-45E0-B3F4-ED7FA60D89DA}" type="presParOf" srcId="{F323BFD7-D468-48AD-8B24-1629AE5F472B}" destId="{0A8D8DD0-F8C1-4B6F-B792-C100167D348F}" srcOrd="0" destOrd="0" presId="urn:microsoft.com/office/officeart/2005/8/layout/lProcess3"/>
    <dgm:cxn modelId="{A59D0204-F6C7-468E-B8D0-76F734F9BF0F}" type="presParOf" srcId="{F323BFD7-D468-48AD-8B24-1629AE5F472B}" destId="{9A212DF7-7ACC-4749-9C3B-4FB38F7C55F6}" srcOrd="1" destOrd="0" presId="urn:microsoft.com/office/officeart/2005/8/layout/lProcess3"/>
    <dgm:cxn modelId="{C3F7866C-25EE-4DEA-942A-3D0484159311}" type="presParOf" srcId="{F323BFD7-D468-48AD-8B24-1629AE5F472B}" destId="{2C520904-513E-41B9-999B-CAAD7376FF5A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E1462F8C-0849-4F48-AAC8-81A5F021DC93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E730286-590D-499C-B82A-A643327020EE}">
      <dgm:prSet phldrT="[Text]" custT="1"/>
      <dgm:spPr/>
      <dgm:t>
        <a:bodyPr/>
        <a:lstStyle/>
        <a:p>
          <a:pPr algn="ctr"/>
          <a:endParaRPr lang="de-DE" sz="2800" dirty="0"/>
        </a:p>
      </dgm:t>
    </dgm:pt>
    <dgm:pt modelId="{054E0996-AE30-4176-8717-C7FA4A014DA2}" type="parTrans" cxnId="{79673BBF-4D8D-4483-AB95-0AFF68AB4A66}">
      <dgm:prSet/>
      <dgm:spPr/>
      <dgm:t>
        <a:bodyPr/>
        <a:lstStyle/>
        <a:p>
          <a:endParaRPr lang="de-DE"/>
        </a:p>
      </dgm:t>
    </dgm:pt>
    <dgm:pt modelId="{0A33F43B-BDAE-4737-816C-078F2E42584E}" type="sibTrans" cxnId="{79673BBF-4D8D-4483-AB95-0AFF68AB4A66}">
      <dgm:prSet/>
      <dgm:spPr/>
      <dgm:t>
        <a:bodyPr/>
        <a:lstStyle/>
        <a:p>
          <a:endParaRPr lang="de-DE"/>
        </a:p>
      </dgm:t>
    </dgm:pt>
    <dgm:pt modelId="{8B526B07-52A6-4D34-BDF8-4D46EF6DC623}">
      <dgm:prSet phldrT="[Text]" custT="1"/>
      <dgm:spPr/>
      <dgm:t>
        <a:bodyPr/>
        <a:lstStyle/>
        <a:p>
          <a:r>
            <a:rPr lang="de-DE" sz="2400" dirty="0" smtClean="0"/>
            <a:t>Mängel der Informationsquellen</a:t>
          </a:r>
          <a:endParaRPr lang="de-DE" sz="2400" dirty="0"/>
        </a:p>
      </dgm:t>
    </dgm:pt>
    <dgm:pt modelId="{CD114E29-0759-4B87-BCB8-308CFDAD8CC0}" type="parTrans" cxnId="{367EEAFB-C365-4250-B20F-167C8CC39EB8}">
      <dgm:prSet/>
      <dgm:spPr/>
      <dgm:t>
        <a:bodyPr/>
        <a:lstStyle/>
        <a:p>
          <a:endParaRPr lang="de-DE"/>
        </a:p>
      </dgm:t>
    </dgm:pt>
    <dgm:pt modelId="{9F64C2C2-B291-4EE4-AA91-994F750D610B}" type="sibTrans" cxnId="{367EEAFB-C365-4250-B20F-167C8CC39EB8}">
      <dgm:prSet/>
      <dgm:spPr/>
      <dgm:t>
        <a:bodyPr/>
        <a:lstStyle/>
        <a:p>
          <a:endParaRPr lang="de-DE"/>
        </a:p>
      </dgm:t>
    </dgm:pt>
    <dgm:pt modelId="{26F37EE5-F44A-47DC-B7FD-9FD1CAEDDBB0}" type="pres">
      <dgm:prSet presAssocID="{E1462F8C-0849-4F48-AAC8-81A5F021DC93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F323BFD7-D468-48AD-8B24-1629AE5F472B}" type="pres">
      <dgm:prSet presAssocID="{EE730286-590D-499C-B82A-A643327020EE}" presName="horFlow" presStyleCnt="0"/>
      <dgm:spPr/>
    </dgm:pt>
    <dgm:pt modelId="{0A8D8DD0-F8C1-4B6F-B792-C100167D348F}" type="pres">
      <dgm:prSet presAssocID="{EE730286-590D-499C-B82A-A643327020EE}" presName="bigChev" presStyleLbl="node1" presStyleIdx="0" presStyleCnt="1" custScaleX="73866"/>
      <dgm:spPr/>
      <dgm:t>
        <a:bodyPr/>
        <a:lstStyle/>
        <a:p>
          <a:endParaRPr lang="de-DE"/>
        </a:p>
      </dgm:t>
    </dgm:pt>
    <dgm:pt modelId="{9A212DF7-7ACC-4749-9C3B-4FB38F7C55F6}" type="pres">
      <dgm:prSet presAssocID="{CD114E29-0759-4B87-BCB8-308CFDAD8CC0}" presName="parTrans" presStyleCnt="0"/>
      <dgm:spPr/>
    </dgm:pt>
    <dgm:pt modelId="{2C520904-513E-41B9-999B-CAAD7376FF5A}" type="pres">
      <dgm:prSet presAssocID="{8B526B07-52A6-4D34-BDF8-4D46EF6DC623}" presName="node" presStyleLbl="alignAccFollowNode1" presStyleIdx="0" presStyleCnt="1" custScaleX="30590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67EEAFB-C365-4250-B20F-167C8CC39EB8}" srcId="{EE730286-590D-499C-B82A-A643327020EE}" destId="{8B526B07-52A6-4D34-BDF8-4D46EF6DC623}" srcOrd="0" destOrd="0" parTransId="{CD114E29-0759-4B87-BCB8-308CFDAD8CC0}" sibTransId="{9F64C2C2-B291-4EE4-AA91-994F750D610B}"/>
    <dgm:cxn modelId="{A2BF17B9-DCE7-4B8A-BCDC-45B415F62CA2}" type="presOf" srcId="{E1462F8C-0849-4F48-AAC8-81A5F021DC93}" destId="{26F37EE5-F44A-47DC-B7FD-9FD1CAEDDBB0}" srcOrd="0" destOrd="0" presId="urn:microsoft.com/office/officeart/2005/8/layout/lProcess3"/>
    <dgm:cxn modelId="{E816C42B-5693-4DA5-95E8-4A4D12439D59}" type="presOf" srcId="{8B526B07-52A6-4D34-BDF8-4D46EF6DC623}" destId="{2C520904-513E-41B9-999B-CAAD7376FF5A}" srcOrd="0" destOrd="0" presId="urn:microsoft.com/office/officeart/2005/8/layout/lProcess3"/>
    <dgm:cxn modelId="{79673BBF-4D8D-4483-AB95-0AFF68AB4A66}" srcId="{E1462F8C-0849-4F48-AAC8-81A5F021DC93}" destId="{EE730286-590D-499C-B82A-A643327020EE}" srcOrd="0" destOrd="0" parTransId="{054E0996-AE30-4176-8717-C7FA4A014DA2}" sibTransId="{0A33F43B-BDAE-4737-816C-078F2E42584E}"/>
    <dgm:cxn modelId="{EE459A31-A60E-46A6-B798-045C78AA7FE0}" type="presOf" srcId="{EE730286-590D-499C-B82A-A643327020EE}" destId="{0A8D8DD0-F8C1-4B6F-B792-C100167D348F}" srcOrd="0" destOrd="0" presId="urn:microsoft.com/office/officeart/2005/8/layout/lProcess3"/>
    <dgm:cxn modelId="{947112E8-1CA1-4839-BF5B-530EEA07891E}" type="presParOf" srcId="{26F37EE5-F44A-47DC-B7FD-9FD1CAEDDBB0}" destId="{F323BFD7-D468-48AD-8B24-1629AE5F472B}" srcOrd="0" destOrd="0" presId="urn:microsoft.com/office/officeart/2005/8/layout/lProcess3"/>
    <dgm:cxn modelId="{F15C8743-10D1-44D6-AB24-6B3FB1586786}" type="presParOf" srcId="{F323BFD7-D468-48AD-8B24-1629AE5F472B}" destId="{0A8D8DD0-F8C1-4B6F-B792-C100167D348F}" srcOrd="0" destOrd="0" presId="urn:microsoft.com/office/officeart/2005/8/layout/lProcess3"/>
    <dgm:cxn modelId="{D6C84C18-A0CF-4877-B4DE-21EEE9CB07CD}" type="presParOf" srcId="{F323BFD7-D468-48AD-8B24-1629AE5F472B}" destId="{9A212DF7-7ACC-4749-9C3B-4FB38F7C55F6}" srcOrd="1" destOrd="0" presId="urn:microsoft.com/office/officeart/2005/8/layout/lProcess3"/>
    <dgm:cxn modelId="{A921E21C-B116-4776-90DC-71E9120CEB32}" type="presParOf" srcId="{F323BFD7-D468-48AD-8B24-1629AE5F472B}" destId="{2C520904-513E-41B9-999B-CAAD7376FF5A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E1462F8C-0849-4F48-AAC8-81A5F021DC93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E730286-590D-499C-B82A-A643327020EE}">
      <dgm:prSet phldrT="[Text]" custT="1"/>
      <dgm:spPr/>
      <dgm:t>
        <a:bodyPr/>
        <a:lstStyle/>
        <a:p>
          <a:pPr algn="ctr"/>
          <a:endParaRPr lang="de-DE" sz="2800" dirty="0"/>
        </a:p>
      </dgm:t>
    </dgm:pt>
    <dgm:pt modelId="{054E0996-AE30-4176-8717-C7FA4A014DA2}" type="parTrans" cxnId="{79673BBF-4D8D-4483-AB95-0AFF68AB4A66}">
      <dgm:prSet/>
      <dgm:spPr/>
      <dgm:t>
        <a:bodyPr/>
        <a:lstStyle/>
        <a:p>
          <a:endParaRPr lang="de-DE"/>
        </a:p>
      </dgm:t>
    </dgm:pt>
    <dgm:pt modelId="{0A33F43B-BDAE-4737-816C-078F2E42584E}" type="sibTrans" cxnId="{79673BBF-4D8D-4483-AB95-0AFF68AB4A66}">
      <dgm:prSet/>
      <dgm:spPr/>
      <dgm:t>
        <a:bodyPr/>
        <a:lstStyle/>
        <a:p>
          <a:endParaRPr lang="de-DE"/>
        </a:p>
      </dgm:t>
    </dgm:pt>
    <dgm:pt modelId="{8B526B07-52A6-4D34-BDF8-4D46EF6DC623}">
      <dgm:prSet phldrT="[Text]" custT="1"/>
      <dgm:spPr/>
      <dgm:t>
        <a:bodyPr/>
        <a:lstStyle/>
        <a:p>
          <a:r>
            <a:rPr lang="de-DE" sz="2400" dirty="0" smtClean="0"/>
            <a:t>Zentrale Punkte zur Verbesserung der Kommunikation mit Abiturienten</a:t>
          </a:r>
          <a:endParaRPr lang="de-DE" sz="2400" dirty="0"/>
        </a:p>
      </dgm:t>
    </dgm:pt>
    <dgm:pt modelId="{CD114E29-0759-4B87-BCB8-308CFDAD8CC0}" type="parTrans" cxnId="{367EEAFB-C365-4250-B20F-167C8CC39EB8}">
      <dgm:prSet/>
      <dgm:spPr/>
      <dgm:t>
        <a:bodyPr/>
        <a:lstStyle/>
        <a:p>
          <a:endParaRPr lang="de-DE"/>
        </a:p>
      </dgm:t>
    </dgm:pt>
    <dgm:pt modelId="{9F64C2C2-B291-4EE4-AA91-994F750D610B}" type="sibTrans" cxnId="{367EEAFB-C365-4250-B20F-167C8CC39EB8}">
      <dgm:prSet/>
      <dgm:spPr/>
      <dgm:t>
        <a:bodyPr/>
        <a:lstStyle/>
        <a:p>
          <a:endParaRPr lang="de-DE"/>
        </a:p>
      </dgm:t>
    </dgm:pt>
    <dgm:pt modelId="{26F37EE5-F44A-47DC-B7FD-9FD1CAEDDBB0}" type="pres">
      <dgm:prSet presAssocID="{E1462F8C-0849-4F48-AAC8-81A5F021DC93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F323BFD7-D468-48AD-8B24-1629AE5F472B}" type="pres">
      <dgm:prSet presAssocID="{EE730286-590D-499C-B82A-A643327020EE}" presName="horFlow" presStyleCnt="0"/>
      <dgm:spPr/>
    </dgm:pt>
    <dgm:pt modelId="{0A8D8DD0-F8C1-4B6F-B792-C100167D348F}" type="pres">
      <dgm:prSet presAssocID="{EE730286-590D-499C-B82A-A643327020EE}" presName="bigChev" presStyleLbl="node1" presStyleIdx="0" presStyleCnt="1" custScaleX="73866"/>
      <dgm:spPr/>
      <dgm:t>
        <a:bodyPr/>
        <a:lstStyle/>
        <a:p>
          <a:endParaRPr lang="de-DE"/>
        </a:p>
      </dgm:t>
    </dgm:pt>
    <dgm:pt modelId="{9A212DF7-7ACC-4749-9C3B-4FB38F7C55F6}" type="pres">
      <dgm:prSet presAssocID="{CD114E29-0759-4B87-BCB8-308CFDAD8CC0}" presName="parTrans" presStyleCnt="0"/>
      <dgm:spPr/>
    </dgm:pt>
    <dgm:pt modelId="{2C520904-513E-41B9-999B-CAAD7376FF5A}" type="pres">
      <dgm:prSet presAssocID="{8B526B07-52A6-4D34-BDF8-4D46EF6DC623}" presName="node" presStyleLbl="alignAccFollowNode1" presStyleIdx="0" presStyleCnt="1" custScaleX="30590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B9C4C7A-6CAD-4483-8398-0493BE42453F}" type="presOf" srcId="{8B526B07-52A6-4D34-BDF8-4D46EF6DC623}" destId="{2C520904-513E-41B9-999B-CAAD7376FF5A}" srcOrd="0" destOrd="0" presId="urn:microsoft.com/office/officeart/2005/8/layout/lProcess3"/>
    <dgm:cxn modelId="{367EEAFB-C365-4250-B20F-167C8CC39EB8}" srcId="{EE730286-590D-499C-B82A-A643327020EE}" destId="{8B526B07-52A6-4D34-BDF8-4D46EF6DC623}" srcOrd="0" destOrd="0" parTransId="{CD114E29-0759-4B87-BCB8-308CFDAD8CC0}" sibTransId="{9F64C2C2-B291-4EE4-AA91-994F750D610B}"/>
    <dgm:cxn modelId="{98482FBF-033E-485D-9A1E-734BA0DEC516}" type="presOf" srcId="{EE730286-590D-499C-B82A-A643327020EE}" destId="{0A8D8DD0-F8C1-4B6F-B792-C100167D348F}" srcOrd="0" destOrd="0" presId="urn:microsoft.com/office/officeart/2005/8/layout/lProcess3"/>
    <dgm:cxn modelId="{79673BBF-4D8D-4483-AB95-0AFF68AB4A66}" srcId="{E1462F8C-0849-4F48-AAC8-81A5F021DC93}" destId="{EE730286-590D-499C-B82A-A643327020EE}" srcOrd="0" destOrd="0" parTransId="{054E0996-AE30-4176-8717-C7FA4A014DA2}" sibTransId="{0A33F43B-BDAE-4737-816C-078F2E42584E}"/>
    <dgm:cxn modelId="{4CC32188-324E-4088-B71B-F304D21C116C}" type="presOf" srcId="{E1462F8C-0849-4F48-AAC8-81A5F021DC93}" destId="{26F37EE5-F44A-47DC-B7FD-9FD1CAEDDBB0}" srcOrd="0" destOrd="0" presId="urn:microsoft.com/office/officeart/2005/8/layout/lProcess3"/>
    <dgm:cxn modelId="{0794E95E-8A88-476F-8945-5AEDAF982DBB}" type="presParOf" srcId="{26F37EE5-F44A-47DC-B7FD-9FD1CAEDDBB0}" destId="{F323BFD7-D468-48AD-8B24-1629AE5F472B}" srcOrd="0" destOrd="0" presId="urn:microsoft.com/office/officeart/2005/8/layout/lProcess3"/>
    <dgm:cxn modelId="{BCC3E0AB-D6FB-4596-928F-48EAEF271EBA}" type="presParOf" srcId="{F323BFD7-D468-48AD-8B24-1629AE5F472B}" destId="{0A8D8DD0-F8C1-4B6F-B792-C100167D348F}" srcOrd="0" destOrd="0" presId="urn:microsoft.com/office/officeart/2005/8/layout/lProcess3"/>
    <dgm:cxn modelId="{BAB4A0E5-27C7-43A2-B97C-B91130A20B6D}" type="presParOf" srcId="{F323BFD7-D468-48AD-8B24-1629AE5F472B}" destId="{9A212DF7-7ACC-4749-9C3B-4FB38F7C55F6}" srcOrd="1" destOrd="0" presId="urn:microsoft.com/office/officeart/2005/8/layout/lProcess3"/>
    <dgm:cxn modelId="{DA3B32B3-36B0-4A69-8B20-D1D7A36EE785}" type="presParOf" srcId="{F323BFD7-D468-48AD-8B24-1629AE5F472B}" destId="{2C520904-513E-41B9-999B-CAAD7376FF5A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1462F8C-0849-4F48-AAC8-81A5F021DC93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E730286-590D-499C-B82A-A643327020EE}">
      <dgm:prSet phldrT="[Text]" custT="1"/>
      <dgm:spPr/>
      <dgm:t>
        <a:bodyPr/>
        <a:lstStyle/>
        <a:p>
          <a:r>
            <a:rPr lang="de-DE" sz="4000" dirty="0" smtClean="0"/>
            <a:t>Ziel</a:t>
          </a:r>
          <a:endParaRPr lang="de-DE" sz="4000" dirty="0"/>
        </a:p>
      </dgm:t>
    </dgm:pt>
    <dgm:pt modelId="{054E0996-AE30-4176-8717-C7FA4A014DA2}" type="parTrans" cxnId="{79673BBF-4D8D-4483-AB95-0AFF68AB4A66}">
      <dgm:prSet/>
      <dgm:spPr/>
      <dgm:t>
        <a:bodyPr/>
        <a:lstStyle/>
        <a:p>
          <a:endParaRPr lang="de-DE"/>
        </a:p>
      </dgm:t>
    </dgm:pt>
    <dgm:pt modelId="{0A33F43B-BDAE-4737-816C-078F2E42584E}" type="sibTrans" cxnId="{79673BBF-4D8D-4483-AB95-0AFF68AB4A66}">
      <dgm:prSet/>
      <dgm:spPr/>
      <dgm:t>
        <a:bodyPr/>
        <a:lstStyle/>
        <a:p>
          <a:endParaRPr lang="de-DE"/>
        </a:p>
      </dgm:t>
    </dgm:pt>
    <dgm:pt modelId="{8B526B07-52A6-4D34-BDF8-4D46EF6DC623}">
      <dgm:prSet phldrT="[Text]"/>
      <dgm:spPr/>
      <dgm:t>
        <a:bodyPr/>
        <a:lstStyle/>
        <a:p>
          <a:r>
            <a:rPr lang="de-DE" dirty="0" smtClean="0"/>
            <a:t>Verbesserung der Kommunikationsstrategien gegenüber Studieninteressierten</a:t>
          </a:r>
          <a:endParaRPr lang="de-DE" dirty="0"/>
        </a:p>
      </dgm:t>
    </dgm:pt>
    <dgm:pt modelId="{CD114E29-0759-4B87-BCB8-308CFDAD8CC0}" type="parTrans" cxnId="{367EEAFB-C365-4250-B20F-167C8CC39EB8}">
      <dgm:prSet/>
      <dgm:spPr/>
      <dgm:t>
        <a:bodyPr/>
        <a:lstStyle/>
        <a:p>
          <a:endParaRPr lang="de-DE"/>
        </a:p>
      </dgm:t>
    </dgm:pt>
    <dgm:pt modelId="{9F64C2C2-B291-4EE4-AA91-994F750D610B}" type="sibTrans" cxnId="{367EEAFB-C365-4250-B20F-167C8CC39EB8}">
      <dgm:prSet/>
      <dgm:spPr/>
      <dgm:t>
        <a:bodyPr/>
        <a:lstStyle/>
        <a:p>
          <a:endParaRPr lang="de-DE"/>
        </a:p>
      </dgm:t>
    </dgm:pt>
    <dgm:pt modelId="{26F37EE5-F44A-47DC-B7FD-9FD1CAEDDBB0}" type="pres">
      <dgm:prSet presAssocID="{E1462F8C-0849-4F48-AAC8-81A5F021DC93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F323BFD7-D468-48AD-8B24-1629AE5F472B}" type="pres">
      <dgm:prSet presAssocID="{EE730286-590D-499C-B82A-A643327020EE}" presName="horFlow" presStyleCnt="0"/>
      <dgm:spPr/>
    </dgm:pt>
    <dgm:pt modelId="{0A8D8DD0-F8C1-4B6F-B792-C100167D348F}" type="pres">
      <dgm:prSet presAssocID="{EE730286-590D-499C-B82A-A643327020EE}" presName="bigChev" presStyleLbl="node1" presStyleIdx="0" presStyleCnt="1" custScaleX="73866"/>
      <dgm:spPr/>
      <dgm:t>
        <a:bodyPr/>
        <a:lstStyle/>
        <a:p>
          <a:endParaRPr lang="de-DE"/>
        </a:p>
      </dgm:t>
    </dgm:pt>
    <dgm:pt modelId="{9A212DF7-7ACC-4749-9C3B-4FB38F7C55F6}" type="pres">
      <dgm:prSet presAssocID="{CD114E29-0759-4B87-BCB8-308CFDAD8CC0}" presName="parTrans" presStyleCnt="0"/>
      <dgm:spPr/>
    </dgm:pt>
    <dgm:pt modelId="{2C520904-513E-41B9-999B-CAAD7376FF5A}" type="pres">
      <dgm:prSet presAssocID="{8B526B07-52A6-4D34-BDF8-4D46EF6DC623}" presName="node" presStyleLbl="alignAccFollowNode1" presStyleIdx="0" presStyleCnt="1" custScaleX="19488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67EEAFB-C365-4250-B20F-167C8CC39EB8}" srcId="{EE730286-590D-499C-B82A-A643327020EE}" destId="{8B526B07-52A6-4D34-BDF8-4D46EF6DC623}" srcOrd="0" destOrd="0" parTransId="{CD114E29-0759-4B87-BCB8-308CFDAD8CC0}" sibTransId="{9F64C2C2-B291-4EE4-AA91-994F750D610B}"/>
    <dgm:cxn modelId="{461E14C1-D989-4F71-8881-C4BEB3B37496}" type="presOf" srcId="{8B526B07-52A6-4D34-BDF8-4D46EF6DC623}" destId="{2C520904-513E-41B9-999B-CAAD7376FF5A}" srcOrd="0" destOrd="0" presId="urn:microsoft.com/office/officeart/2005/8/layout/lProcess3"/>
    <dgm:cxn modelId="{79673BBF-4D8D-4483-AB95-0AFF68AB4A66}" srcId="{E1462F8C-0849-4F48-AAC8-81A5F021DC93}" destId="{EE730286-590D-499C-B82A-A643327020EE}" srcOrd="0" destOrd="0" parTransId="{054E0996-AE30-4176-8717-C7FA4A014DA2}" sibTransId="{0A33F43B-BDAE-4737-816C-078F2E42584E}"/>
    <dgm:cxn modelId="{5938C987-B89B-4249-851A-EDBB9AFA6F52}" type="presOf" srcId="{E1462F8C-0849-4F48-AAC8-81A5F021DC93}" destId="{26F37EE5-F44A-47DC-B7FD-9FD1CAEDDBB0}" srcOrd="0" destOrd="0" presId="urn:microsoft.com/office/officeart/2005/8/layout/lProcess3"/>
    <dgm:cxn modelId="{19D6F6C8-ADA9-4813-A1DC-07AC0E35CB08}" type="presOf" srcId="{EE730286-590D-499C-B82A-A643327020EE}" destId="{0A8D8DD0-F8C1-4B6F-B792-C100167D348F}" srcOrd="0" destOrd="0" presId="urn:microsoft.com/office/officeart/2005/8/layout/lProcess3"/>
    <dgm:cxn modelId="{BE5A91B9-9A1B-427A-8FD1-485054AB857A}" type="presParOf" srcId="{26F37EE5-F44A-47DC-B7FD-9FD1CAEDDBB0}" destId="{F323BFD7-D468-48AD-8B24-1629AE5F472B}" srcOrd="0" destOrd="0" presId="urn:microsoft.com/office/officeart/2005/8/layout/lProcess3"/>
    <dgm:cxn modelId="{D61D1D65-61C0-473C-BE10-BC821E1C5418}" type="presParOf" srcId="{F323BFD7-D468-48AD-8B24-1629AE5F472B}" destId="{0A8D8DD0-F8C1-4B6F-B792-C100167D348F}" srcOrd="0" destOrd="0" presId="urn:microsoft.com/office/officeart/2005/8/layout/lProcess3"/>
    <dgm:cxn modelId="{49792AE8-3468-4690-820C-1B5D325B9E60}" type="presParOf" srcId="{F323BFD7-D468-48AD-8B24-1629AE5F472B}" destId="{9A212DF7-7ACC-4749-9C3B-4FB38F7C55F6}" srcOrd="1" destOrd="0" presId="urn:microsoft.com/office/officeart/2005/8/layout/lProcess3"/>
    <dgm:cxn modelId="{BC38B4BE-613D-4CE1-B061-1B30AC9F5E59}" type="presParOf" srcId="{F323BFD7-D468-48AD-8B24-1629AE5F472B}" destId="{2C520904-513E-41B9-999B-CAAD7376FF5A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287B89F5-0596-4BB4-BDAE-6FD1F9E4EF83}" type="doc">
      <dgm:prSet loTypeId="urn:microsoft.com/office/officeart/2009/3/layout/PlusandMinus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32CED8F9-46B0-4DD9-961A-81E086A5CAC3}" type="pres">
      <dgm:prSet presAssocID="{287B89F5-0596-4BB4-BDAE-6FD1F9E4EF83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864E8C5A-94F4-4902-BF20-744A785F563F}" type="pres">
      <dgm:prSet presAssocID="{287B89F5-0596-4BB4-BDAE-6FD1F9E4EF83}" presName="Background" presStyleLbl="bgImgPlace1" presStyleIdx="0" presStyleCnt="1" custScaleY="94136"/>
      <dgm:spPr/>
      <dgm:t>
        <a:bodyPr/>
        <a:lstStyle/>
        <a:p>
          <a:endParaRPr lang="de-DE"/>
        </a:p>
      </dgm:t>
    </dgm:pt>
    <dgm:pt modelId="{C9015438-A92C-48D7-85AA-54D1C5BBB3C4}" type="pres">
      <dgm:prSet presAssocID="{287B89F5-0596-4BB4-BDAE-6FD1F9E4EF83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58B5F74-B92A-43BA-9677-7EF9AE7C1634}" type="pres">
      <dgm:prSet presAssocID="{287B89F5-0596-4BB4-BDAE-6FD1F9E4EF83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7FA3E13-F778-45FA-A8E9-E52F2DD426A2}" type="pres">
      <dgm:prSet presAssocID="{287B89F5-0596-4BB4-BDAE-6FD1F9E4EF83}" presName="Plus" presStyleLbl="alignNode1" presStyleIdx="0" presStyleCnt="2"/>
      <dgm:spPr/>
      <dgm:t>
        <a:bodyPr/>
        <a:lstStyle/>
        <a:p>
          <a:endParaRPr lang="de-DE"/>
        </a:p>
      </dgm:t>
    </dgm:pt>
    <dgm:pt modelId="{EBDFF789-24A4-4B7C-9503-B50A3F3F7EC8}" type="pres">
      <dgm:prSet presAssocID="{287B89F5-0596-4BB4-BDAE-6FD1F9E4EF83}" presName="Minus" presStyleLbl="alignNode1" presStyleIdx="1" presStyleCnt="2"/>
      <dgm:spPr/>
      <dgm:t>
        <a:bodyPr/>
        <a:lstStyle/>
        <a:p>
          <a:endParaRPr lang="de-DE"/>
        </a:p>
      </dgm:t>
    </dgm:pt>
    <dgm:pt modelId="{386671BA-A9F2-46D5-A1FE-267F09F74A51}" type="pres">
      <dgm:prSet presAssocID="{287B89F5-0596-4BB4-BDAE-6FD1F9E4EF83}" presName="Divider" presStyleLbl="parChTrans1D1" presStyleIdx="0" presStyleCnt="1"/>
      <dgm:spPr/>
      <dgm:t>
        <a:bodyPr/>
        <a:lstStyle/>
        <a:p>
          <a:endParaRPr lang="de-DE"/>
        </a:p>
      </dgm:t>
    </dgm:pt>
  </dgm:ptLst>
  <dgm:cxnLst>
    <dgm:cxn modelId="{5D0FC679-EDD6-46CA-9C58-DDA4F3968A7A}" type="presOf" srcId="{287B89F5-0596-4BB4-BDAE-6FD1F9E4EF83}" destId="{32CED8F9-46B0-4DD9-961A-81E086A5CAC3}" srcOrd="0" destOrd="0" presId="urn:microsoft.com/office/officeart/2009/3/layout/PlusandMinus"/>
    <dgm:cxn modelId="{CA8CB132-4612-484A-A4B7-D837635CF54D}" type="presParOf" srcId="{32CED8F9-46B0-4DD9-961A-81E086A5CAC3}" destId="{864E8C5A-94F4-4902-BF20-744A785F563F}" srcOrd="0" destOrd="0" presId="urn:microsoft.com/office/officeart/2009/3/layout/PlusandMinus"/>
    <dgm:cxn modelId="{47B5EB3F-201A-438F-B643-ED1F32E80148}" type="presParOf" srcId="{32CED8F9-46B0-4DD9-961A-81E086A5CAC3}" destId="{C9015438-A92C-48D7-85AA-54D1C5BBB3C4}" srcOrd="1" destOrd="0" presId="urn:microsoft.com/office/officeart/2009/3/layout/PlusandMinus"/>
    <dgm:cxn modelId="{FF740FE8-B1B5-4675-9CD6-FC3FF9415284}" type="presParOf" srcId="{32CED8F9-46B0-4DD9-961A-81E086A5CAC3}" destId="{A58B5F74-B92A-43BA-9677-7EF9AE7C1634}" srcOrd="2" destOrd="0" presId="urn:microsoft.com/office/officeart/2009/3/layout/PlusandMinus"/>
    <dgm:cxn modelId="{BEEFC231-692B-4A01-8088-A2764BE08C97}" type="presParOf" srcId="{32CED8F9-46B0-4DD9-961A-81E086A5CAC3}" destId="{07FA3E13-F778-45FA-A8E9-E52F2DD426A2}" srcOrd="3" destOrd="0" presId="urn:microsoft.com/office/officeart/2009/3/layout/PlusandMinus"/>
    <dgm:cxn modelId="{5A47E293-D3E8-4868-A3C9-D916C738C02E}" type="presParOf" srcId="{32CED8F9-46B0-4DD9-961A-81E086A5CAC3}" destId="{EBDFF789-24A4-4B7C-9503-B50A3F3F7EC8}" srcOrd="4" destOrd="0" presId="urn:microsoft.com/office/officeart/2009/3/layout/PlusandMinus"/>
    <dgm:cxn modelId="{A4A2C175-E48F-47A4-BB7A-CEA039B58D84}" type="presParOf" srcId="{32CED8F9-46B0-4DD9-961A-81E086A5CAC3}" destId="{386671BA-A9F2-46D5-A1FE-267F09F74A51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E1462F8C-0849-4F48-AAC8-81A5F021DC93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26F37EE5-F44A-47DC-B7FD-9FD1CAEDDBB0}" type="pres">
      <dgm:prSet presAssocID="{E1462F8C-0849-4F48-AAC8-81A5F021DC93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</dgm:ptLst>
  <dgm:cxnLst>
    <dgm:cxn modelId="{DE02EF7F-06CE-4B71-9B62-7BBA088E7BD5}" type="presOf" srcId="{E1462F8C-0849-4F48-AAC8-81A5F021DC93}" destId="{26F37EE5-F44A-47DC-B7FD-9FD1CAEDDBB0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E1462F8C-0849-4F48-AAC8-81A5F021DC93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B526B07-52A6-4D34-BDF8-4D46EF6DC623}">
      <dgm:prSet phldrT="[Text]" custT="1"/>
      <dgm:spPr/>
      <dgm:t>
        <a:bodyPr/>
        <a:lstStyle/>
        <a:p>
          <a:r>
            <a:rPr lang="de-DE" sz="2400" dirty="0" smtClean="0"/>
            <a:t>Zentrale Studienberatung verbessern</a:t>
          </a:r>
          <a:endParaRPr lang="de-DE" sz="2400" dirty="0"/>
        </a:p>
      </dgm:t>
    </dgm:pt>
    <dgm:pt modelId="{CD114E29-0759-4B87-BCB8-308CFDAD8CC0}" type="parTrans" cxnId="{367EEAFB-C365-4250-B20F-167C8CC39EB8}">
      <dgm:prSet/>
      <dgm:spPr/>
      <dgm:t>
        <a:bodyPr/>
        <a:lstStyle/>
        <a:p>
          <a:endParaRPr lang="de-DE"/>
        </a:p>
      </dgm:t>
    </dgm:pt>
    <dgm:pt modelId="{9F64C2C2-B291-4EE4-AA91-994F750D610B}" type="sibTrans" cxnId="{367EEAFB-C365-4250-B20F-167C8CC39EB8}">
      <dgm:prSet/>
      <dgm:spPr/>
      <dgm:t>
        <a:bodyPr/>
        <a:lstStyle/>
        <a:p>
          <a:endParaRPr lang="de-DE"/>
        </a:p>
      </dgm:t>
    </dgm:pt>
    <dgm:pt modelId="{EE730286-590D-499C-B82A-A643327020EE}">
      <dgm:prSet phldrT="[Text]"/>
      <dgm:spPr/>
      <dgm:t>
        <a:bodyPr/>
        <a:lstStyle/>
        <a:p>
          <a:endParaRPr lang="de-DE" dirty="0"/>
        </a:p>
      </dgm:t>
    </dgm:pt>
    <dgm:pt modelId="{0A33F43B-BDAE-4737-816C-078F2E42584E}" type="sibTrans" cxnId="{79673BBF-4D8D-4483-AB95-0AFF68AB4A66}">
      <dgm:prSet/>
      <dgm:spPr/>
      <dgm:t>
        <a:bodyPr/>
        <a:lstStyle/>
        <a:p>
          <a:endParaRPr lang="de-DE"/>
        </a:p>
      </dgm:t>
    </dgm:pt>
    <dgm:pt modelId="{054E0996-AE30-4176-8717-C7FA4A014DA2}" type="parTrans" cxnId="{79673BBF-4D8D-4483-AB95-0AFF68AB4A66}">
      <dgm:prSet/>
      <dgm:spPr/>
      <dgm:t>
        <a:bodyPr/>
        <a:lstStyle/>
        <a:p>
          <a:endParaRPr lang="de-DE"/>
        </a:p>
      </dgm:t>
    </dgm:pt>
    <dgm:pt modelId="{26F37EE5-F44A-47DC-B7FD-9FD1CAEDDBB0}" type="pres">
      <dgm:prSet presAssocID="{E1462F8C-0849-4F48-AAC8-81A5F021DC93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F323BFD7-D468-48AD-8B24-1629AE5F472B}" type="pres">
      <dgm:prSet presAssocID="{EE730286-590D-499C-B82A-A643327020EE}" presName="horFlow" presStyleCnt="0"/>
      <dgm:spPr/>
    </dgm:pt>
    <dgm:pt modelId="{0A8D8DD0-F8C1-4B6F-B792-C100167D348F}" type="pres">
      <dgm:prSet presAssocID="{EE730286-590D-499C-B82A-A643327020EE}" presName="bigChev" presStyleLbl="node1" presStyleIdx="0" presStyleCnt="1" custScaleX="73866"/>
      <dgm:spPr/>
      <dgm:t>
        <a:bodyPr/>
        <a:lstStyle/>
        <a:p>
          <a:endParaRPr lang="de-DE"/>
        </a:p>
      </dgm:t>
    </dgm:pt>
    <dgm:pt modelId="{9A212DF7-7ACC-4749-9C3B-4FB38F7C55F6}" type="pres">
      <dgm:prSet presAssocID="{CD114E29-0759-4B87-BCB8-308CFDAD8CC0}" presName="parTrans" presStyleCnt="0"/>
      <dgm:spPr/>
    </dgm:pt>
    <dgm:pt modelId="{2C520904-513E-41B9-999B-CAAD7376FF5A}" type="pres">
      <dgm:prSet presAssocID="{8B526B07-52A6-4D34-BDF8-4D46EF6DC623}" presName="node" presStyleLbl="alignAccFollowNode1" presStyleIdx="0" presStyleCnt="1" custScaleX="30590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1DC38A8-D82D-422E-8928-383984148BD7}" type="presOf" srcId="{EE730286-590D-499C-B82A-A643327020EE}" destId="{0A8D8DD0-F8C1-4B6F-B792-C100167D348F}" srcOrd="0" destOrd="0" presId="urn:microsoft.com/office/officeart/2005/8/layout/lProcess3"/>
    <dgm:cxn modelId="{D845D537-0B95-4F76-8D02-BE99C3BB3F8D}" type="presOf" srcId="{8B526B07-52A6-4D34-BDF8-4D46EF6DC623}" destId="{2C520904-513E-41B9-999B-CAAD7376FF5A}" srcOrd="0" destOrd="0" presId="urn:microsoft.com/office/officeart/2005/8/layout/lProcess3"/>
    <dgm:cxn modelId="{367EEAFB-C365-4250-B20F-167C8CC39EB8}" srcId="{EE730286-590D-499C-B82A-A643327020EE}" destId="{8B526B07-52A6-4D34-BDF8-4D46EF6DC623}" srcOrd="0" destOrd="0" parTransId="{CD114E29-0759-4B87-BCB8-308CFDAD8CC0}" sibTransId="{9F64C2C2-B291-4EE4-AA91-994F750D610B}"/>
    <dgm:cxn modelId="{79673BBF-4D8D-4483-AB95-0AFF68AB4A66}" srcId="{E1462F8C-0849-4F48-AAC8-81A5F021DC93}" destId="{EE730286-590D-499C-B82A-A643327020EE}" srcOrd="0" destOrd="0" parTransId="{054E0996-AE30-4176-8717-C7FA4A014DA2}" sibTransId="{0A33F43B-BDAE-4737-816C-078F2E42584E}"/>
    <dgm:cxn modelId="{EAF81C0A-C2B4-4AC1-B211-38CEA56E58E8}" type="presOf" srcId="{E1462F8C-0849-4F48-AAC8-81A5F021DC93}" destId="{26F37EE5-F44A-47DC-B7FD-9FD1CAEDDBB0}" srcOrd="0" destOrd="0" presId="urn:microsoft.com/office/officeart/2005/8/layout/lProcess3"/>
    <dgm:cxn modelId="{18ED39A7-58BD-4659-BAE6-E78363606F20}" type="presParOf" srcId="{26F37EE5-F44A-47DC-B7FD-9FD1CAEDDBB0}" destId="{F323BFD7-D468-48AD-8B24-1629AE5F472B}" srcOrd="0" destOrd="0" presId="urn:microsoft.com/office/officeart/2005/8/layout/lProcess3"/>
    <dgm:cxn modelId="{DA7A229D-42D1-46F9-A869-670C0B30D3E2}" type="presParOf" srcId="{F323BFD7-D468-48AD-8B24-1629AE5F472B}" destId="{0A8D8DD0-F8C1-4B6F-B792-C100167D348F}" srcOrd="0" destOrd="0" presId="urn:microsoft.com/office/officeart/2005/8/layout/lProcess3"/>
    <dgm:cxn modelId="{ACF65231-7F20-4695-8E9B-DE670B9D8172}" type="presParOf" srcId="{F323BFD7-D468-48AD-8B24-1629AE5F472B}" destId="{9A212DF7-7ACC-4749-9C3B-4FB38F7C55F6}" srcOrd="1" destOrd="0" presId="urn:microsoft.com/office/officeart/2005/8/layout/lProcess3"/>
    <dgm:cxn modelId="{89F67B64-40E2-4D64-8F9A-000A72DA6F85}" type="presParOf" srcId="{F323BFD7-D468-48AD-8B24-1629AE5F472B}" destId="{2C520904-513E-41B9-999B-CAAD7376FF5A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E1462F8C-0849-4F48-AAC8-81A5F021DC93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26F37EE5-F44A-47DC-B7FD-9FD1CAEDDBB0}" type="pres">
      <dgm:prSet presAssocID="{E1462F8C-0849-4F48-AAC8-81A5F021DC93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</dgm:ptLst>
  <dgm:cxnLst>
    <dgm:cxn modelId="{74C01E0A-078C-4D66-9C46-3AE0604F6E17}" type="presOf" srcId="{E1462F8C-0849-4F48-AAC8-81A5F021DC93}" destId="{26F37EE5-F44A-47DC-B7FD-9FD1CAEDDBB0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E1462F8C-0849-4F48-AAC8-81A5F021DC93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B526B07-52A6-4D34-BDF8-4D46EF6DC623}">
      <dgm:prSet phldrT="[Text]" custT="1"/>
      <dgm:spPr/>
      <dgm:t>
        <a:bodyPr/>
        <a:lstStyle/>
        <a:p>
          <a:r>
            <a:rPr lang="de-DE" sz="2400" b="0" dirty="0" smtClean="0"/>
            <a:t>Studienfachberatung in den Fachbereichen</a:t>
          </a:r>
          <a:r>
            <a:rPr lang="de-DE" sz="2400" b="0" baseline="0" dirty="0" smtClean="0"/>
            <a:t> </a:t>
          </a:r>
          <a:r>
            <a:rPr lang="de-DE" sz="2400" dirty="0" smtClean="0"/>
            <a:t>Studienberatung verbessern</a:t>
          </a:r>
          <a:endParaRPr lang="de-DE" sz="2400" dirty="0"/>
        </a:p>
      </dgm:t>
    </dgm:pt>
    <dgm:pt modelId="{CD114E29-0759-4B87-BCB8-308CFDAD8CC0}" type="parTrans" cxnId="{367EEAFB-C365-4250-B20F-167C8CC39EB8}">
      <dgm:prSet/>
      <dgm:spPr/>
      <dgm:t>
        <a:bodyPr/>
        <a:lstStyle/>
        <a:p>
          <a:endParaRPr lang="de-DE"/>
        </a:p>
      </dgm:t>
    </dgm:pt>
    <dgm:pt modelId="{9F64C2C2-B291-4EE4-AA91-994F750D610B}" type="sibTrans" cxnId="{367EEAFB-C365-4250-B20F-167C8CC39EB8}">
      <dgm:prSet/>
      <dgm:spPr/>
      <dgm:t>
        <a:bodyPr/>
        <a:lstStyle/>
        <a:p>
          <a:endParaRPr lang="de-DE"/>
        </a:p>
      </dgm:t>
    </dgm:pt>
    <dgm:pt modelId="{EE730286-590D-499C-B82A-A643327020EE}">
      <dgm:prSet phldrT="[Text]"/>
      <dgm:spPr/>
      <dgm:t>
        <a:bodyPr/>
        <a:lstStyle/>
        <a:p>
          <a:endParaRPr lang="de-DE" dirty="0"/>
        </a:p>
      </dgm:t>
    </dgm:pt>
    <dgm:pt modelId="{0A33F43B-BDAE-4737-816C-078F2E42584E}" type="sibTrans" cxnId="{79673BBF-4D8D-4483-AB95-0AFF68AB4A66}">
      <dgm:prSet/>
      <dgm:spPr/>
      <dgm:t>
        <a:bodyPr/>
        <a:lstStyle/>
        <a:p>
          <a:endParaRPr lang="de-DE"/>
        </a:p>
      </dgm:t>
    </dgm:pt>
    <dgm:pt modelId="{054E0996-AE30-4176-8717-C7FA4A014DA2}" type="parTrans" cxnId="{79673BBF-4D8D-4483-AB95-0AFF68AB4A66}">
      <dgm:prSet/>
      <dgm:spPr/>
      <dgm:t>
        <a:bodyPr/>
        <a:lstStyle/>
        <a:p>
          <a:endParaRPr lang="de-DE"/>
        </a:p>
      </dgm:t>
    </dgm:pt>
    <dgm:pt modelId="{26F37EE5-F44A-47DC-B7FD-9FD1CAEDDBB0}" type="pres">
      <dgm:prSet presAssocID="{E1462F8C-0849-4F48-AAC8-81A5F021DC93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F323BFD7-D468-48AD-8B24-1629AE5F472B}" type="pres">
      <dgm:prSet presAssocID="{EE730286-590D-499C-B82A-A643327020EE}" presName="horFlow" presStyleCnt="0"/>
      <dgm:spPr/>
    </dgm:pt>
    <dgm:pt modelId="{0A8D8DD0-F8C1-4B6F-B792-C100167D348F}" type="pres">
      <dgm:prSet presAssocID="{EE730286-590D-499C-B82A-A643327020EE}" presName="bigChev" presStyleLbl="node1" presStyleIdx="0" presStyleCnt="1" custScaleX="73866"/>
      <dgm:spPr/>
      <dgm:t>
        <a:bodyPr/>
        <a:lstStyle/>
        <a:p>
          <a:endParaRPr lang="de-DE"/>
        </a:p>
      </dgm:t>
    </dgm:pt>
    <dgm:pt modelId="{9A212DF7-7ACC-4749-9C3B-4FB38F7C55F6}" type="pres">
      <dgm:prSet presAssocID="{CD114E29-0759-4B87-BCB8-308CFDAD8CC0}" presName="parTrans" presStyleCnt="0"/>
      <dgm:spPr/>
    </dgm:pt>
    <dgm:pt modelId="{2C520904-513E-41B9-999B-CAAD7376FF5A}" type="pres">
      <dgm:prSet presAssocID="{8B526B07-52A6-4D34-BDF8-4D46EF6DC623}" presName="node" presStyleLbl="alignAccFollowNode1" presStyleIdx="0" presStyleCnt="1" custScaleX="30590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67EEAFB-C365-4250-B20F-167C8CC39EB8}" srcId="{EE730286-590D-499C-B82A-A643327020EE}" destId="{8B526B07-52A6-4D34-BDF8-4D46EF6DC623}" srcOrd="0" destOrd="0" parTransId="{CD114E29-0759-4B87-BCB8-308CFDAD8CC0}" sibTransId="{9F64C2C2-B291-4EE4-AA91-994F750D610B}"/>
    <dgm:cxn modelId="{52003B94-D04A-40C7-964F-F08240C306E7}" type="presOf" srcId="{8B526B07-52A6-4D34-BDF8-4D46EF6DC623}" destId="{2C520904-513E-41B9-999B-CAAD7376FF5A}" srcOrd="0" destOrd="0" presId="urn:microsoft.com/office/officeart/2005/8/layout/lProcess3"/>
    <dgm:cxn modelId="{79673BBF-4D8D-4483-AB95-0AFF68AB4A66}" srcId="{E1462F8C-0849-4F48-AAC8-81A5F021DC93}" destId="{EE730286-590D-499C-B82A-A643327020EE}" srcOrd="0" destOrd="0" parTransId="{054E0996-AE30-4176-8717-C7FA4A014DA2}" sibTransId="{0A33F43B-BDAE-4737-816C-078F2E42584E}"/>
    <dgm:cxn modelId="{5D39AE91-8874-4A49-9C03-D0AF553BA288}" type="presOf" srcId="{EE730286-590D-499C-B82A-A643327020EE}" destId="{0A8D8DD0-F8C1-4B6F-B792-C100167D348F}" srcOrd="0" destOrd="0" presId="urn:microsoft.com/office/officeart/2005/8/layout/lProcess3"/>
    <dgm:cxn modelId="{75F2B5A5-3C1C-4CCE-BC70-0D922C9546CE}" type="presOf" srcId="{E1462F8C-0849-4F48-AAC8-81A5F021DC93}" destId="{26F37EE5-F44A-47DC-B7FD-9FD1CAEDDBB0}" srcOrd="0" destOrd="0" presId="urn:microsoft.com/office/officeart/2005/8/layout/lProcess3"/>
    <dgm:cxn modelId="{8921C816-27DE-40B4-BCD2-D3AE4ED63196}" type="presParOf" srcId="{26F37EE5-F44A-47DC-B7FD-9FD1CAEDDBB0}" destId="{F323BFD7-D468-48AD-8B24-1629AE5F472B}" srcOrd="0" destOrd="0" presId="urn:microsoft.com/office/officeart/2005/8/layout/lProcess3"/>
    <dgm:cxn modelId="{5B4324A3-0C20-46E2-B790-6A73D4AC4BE2}" type="presParOf" srcId="{F323BFD7-D468-48AD-8B24-1629AE5F472B}" destId="{0A8D8DD0-F8C1-4B6F-B792-C100167D348F}" srcOrd="0" destOrd="0" presId="urn:microsoft.com/office/officeart/2005/8/layout/lProcess3"/>
    <dgm:cxn modelId="{088143F1-09E9-476D-B289-727EDCD6AC8E}" type="presParOf" srcId="{F323BFD7-D468-48AD-8B24-1629AE5F472B}" destId="{9A212DF7-7ACC-4749-9C3B-4FB38F7C55F6}" srcOrd="1" destOrd="0" presId="urn:microsoft.com/office/officeart/2005/8/layout/lProcess3"/>
    <dgm:cxn modelId="{916378B9-5A4E-432F-9D70-942369B6093D}" type="presParOf" srcId="{F323BFD7-D468-48AD-8B24-1629AE5F472B}" destId="{2C520904-513E-41B9-999B-CAAD7376FF5A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E1462F8C-0849-4F48-AAC8-81A5F021DC93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26F37EE5-F44A-47DC-B7FD-9FD1CAEDDBB0}" type="pres">
      <dgm:prSet presAssocID="{E1462F8C-0849-4F48-AAC8-81A5F021DC93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</dgm:ptLst>
  <dgm:cxnLst>
    <dgm:cxn modelId="{FA58C999-BE43-48DF-9464-DCF3B43B2455}" type="presOf" srcId="{E1462F8C-0849-4F48-AAC8-81A5F021DC93}" destId="{26F37EE5-F44A-47DC-B7FD-9FD1CAEDDBB0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E1462F8C-0849-4F48-AAC8-81A5F021DC93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B526B07-52A6-4D34-BDF8-4D46EF6DC623}">
      <dgm:prSet phldrT="[Text]" custT="1"/>
      <dgm:spPr/>
      <dgm:t>
        <a:bodyPr/>
        <a:lstStyle/>
        <a:p>
          <a:r>
            <a:rPr lang="de-DE" sz="2400" dirty="0" smtClean="0"/>
            <a:t>Internetauftritt verbessern</a:t>
          </a:r>
          <a:endParaRPr lang="de-DE" sz="2400" dirty="0"/>
        </a:p>
      </dgm:t>
    </dgm:pt>
    <dgm:pt modelId="{CD114E29-0759-4B87-BCB8-308CFDAD8CC0}" type="parTrans" cxnId="{367EEAFB-C365-4250-B20F-167C8CC39EB8}">
      <dgm:prSet/>
      <dgm:spPr/>
      <dgm:t>
        <a:bodyPr/>
        <a:lstStyle/>
        <a:p>
          <a:endParaRPr lang="de-DE"/>
        </a:p>
      </dgm:t>
    </dgm:pt>
    <dgm:pt modelId="{9F64C2C2-B291-4EE4-AA91-994F750D610B}" type="sibTrans" cxnId="{367EEAFB-C365-4250-B20F-167C8CC39EB8}">
      <dgm:prSet/>
      <dgm:spPr/>
      <dgm:t>
        <a:bodyPr/>
        <a:lstStyle/>
        <a:p>
          <a:endParaRPr lang="de-DE"/>
        </a:p>
      </dgm:t>
    </dgm:pt>
    <dgm:pt modelId="{EE730286-590D-499C-B82A-A643327020EE}">
      <dgm:prSet phldrT="[Text]"/>
      <dgm:spPr/>
      <dgm:t>
        <a:bodyPr/>
        <a:lstStyle/>
        <a:p>
          <a:endParaRPr lang="de-DE" dirty="0"/>
        </a:p>
      </dgm:t>
    </dgm:pt>
    <dgm:pt modelId="{0A33F43B-BDAE-4737-816C-078F2E42584E}" type="sibTrans" cxnId="{79673BBF-4D8D-4483-AB95-0AFF68AB4A66}">
      <dgm:prSet/>
      <dgm:spPr/>
      <dgm:t>
        <a:bodyPr/>
        <a:lstStyle/>
        <a:p>
          <a:endParaRPr lang="de-DE"/>
        </a:p>
      </dgm:t>
    </dgm:pt>
    <dgm:pt modelId="{054E0996-AE30-4176-8717-C7FA4A014DA2}" type="parTrans" cxnId="{79673BBF-4D8D-4483-AB95-0AFF68AB4A66}">
      <dgm:prSet/>
      <dgm:spPr/>
      <dgm:t>
        <a:bodyPr/>
        <a:lstStyle/>
        <a:p>
          <a:endParaRPr lang="de-DE"/>
        </a:p>
      </dgm:t>
    </dgm:pt>
    <dgm:pt modelId="{26F37EE5-F44A-47DC-B7FD-9FD1CAEDDBB0}" type="pres">
      <dgm:prSet presAssocID="{E1462F8C-0849-4F48-AAC8-81A5F021DC93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F323BFD7-D468-48AD-8B24-1629AE5F472B}" type="pres">
      <dgm:prSet presAssocID="{EE730286-590D-499C-B82A-A643327020EE}" presName="horFlow" presStyleCnt="0"/>
      <dgm:spPr/>
    </dgm:pt>
    <dgm:pt modelId="{0A8D8DD0-F8C1-4B6F-B792-C100167D348F}" type="pres">
      <dgm:prSet presAssocID="{EE730286-590D-499C-B82A-A643327020EE}" presName="bigChev" presStyleLbl="node1" presStyleIdx="0" presStyleCnt="1" custScaleX="73866"/>
      <dgm:spPr/>
      <dgm:t>
        <a:bodyPr/>
        <a:lstStyle/>
        <a:p>
          <a:endParaRPr lang="de-DE"/>
        </a:p>
      </dgm:t>
    </dgm:pt>
    <dgm:pt modelId="{9A212DF7-7ACC-4749-9C3B-4FB38F7C55F6}" type="pres">
      <dgm:prSet presAssocID="{CD114E29-0759-4B87-BCB8-308CFDAD8CC0}" presName="parTrans" presStyleCnt="0"/>
      <dgm:spPr/>
    </dgm:pt>
    <dgm:pt modelId="{2C520904-513E-41B9-999B-CAAD7376FF5A}" type="pres">
      <dgm:prSet presAssocID="{8B526B07-52A6-4D34-BDF8-4D46EF6DC623}" presName="node" presStyleLbl="alignAccFollowNode1" presStyleIdx="0" presStyleCnt="1" custScaleX="30590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6671A2D-FBFA-4657-BE78-EDA38E58F54B}" type="presOf" srcId="{8B526B07-52A6-4D34-BDF8-4D46EF6DC623}" destId="{2C520904-513E-41B9-999B-CAAD7376FF5A}" srcOrd="0" destOrd="0" presId="urn:microsoft.com/office/officeart/2005/8/layout/lProcess3"/>
    <dgm:cxn modelId="{367EEAFB-C365-4250-B20F-167C8CC39EB8}" srcId="{EE730286-590D-499C-B82A-A643327020EE}" destId="{8B526B07-52A6-4D34-BDF8-4D46EF6DC623}" srcOrd="0" destOrd="0" parTransId="{CD114E29-0759-4B87-BCB8-308CFDAD8CC0}" sibTransId="{9F64C2C2-B291-4EE4-AA91-994F750D610B}"/>
    <dgm:cxn modelId="{237A916E-69BB-4348-90FE-7426CC15B67D}" type="presOf" srcId="{EE730286-590D-499C-B82A-A643327020EE}" destId="{0A8D8DD0-F8C1-4B6F-B792-C100167D348F}" srcOrd="0" destOrd="0" presId="urn:microsoft.com/office/officeart/2005/8/layout/lProcess3"/>
    <dgm:cxn modelId="{742793E5-0C07-4755-BA3A-2E17E4ED2150}" type="presOf" srcId="{E1462F8C-0849-4F48-AAC8-81A5F021DC93}" destId="{26F37EE5-F44A-47DC-B7FD-9FD1CAEDDBB0}" srcOrd="0" destOrd="0" presId="urn:microsoft.com/office/officeart/2005/8/layout/lProcess3"/>
    <dgm:cxn modelId="{79673BBF-4D8D-4483-AB95-0AFF68AB4A66}" srcId="{E1462F8C-0849-4F48-AAC8-81A5F021DC93}" destId="{EE730286-590D-499C-B82A-A643327020EE}" srcOrd="0" destOrd="0" parTransId="{054E0996-AE30-4176-8717-C7FA4A014DA2}" sibTransId="{0A33F43B-BDAE-4737-816C-078F2E42584E}"/>
    <dgm:cxn modelId="{1394C004-EC0B-4CFF-AD7C-D0F938DB17ED}" type="presParOf" srcId="{26F37EE5-F44A-47DC-B7FD-9FD1CAEDDBB0}" destId="{F323BFD7-D468-48AD-8B24-1629AE5F472B}" srcOrd="0" destOrd="0" presId="urn:microsoft.com/office/officeart/2005/8/layout/lProcess3"/>
    <dgm:cxn modelId="{A0421F2E-056D-4CDF-89FB-CA24FBF3E8BE}" type="presParOf" srcId="{F323BFD7-D468-48AD-8B24-1629AE5F472B}" destId="{0A8D8DD0-F8C1-4B6F-B792-C100167D348F}" srcOrd="0" destOrd="0" presId="urn:microsoft.com/office/officeart/2005/8/layout/lProcess3"/>
    <dgm:cxn modelId="{B6AD2D6C-37C2-4206-8A0F-AEF9238BC0EC}" type="presParOf" srcId="{F323BFD7-D468-48AD-8B24-1629AE5F472B}" destId="{9A212DF7-7ACC-4749-9C3B-4FB38F7C55F6}" srcOrd="1" destOrd="0" presId="urn:microsoft.com/office/officeart/2005/8/layout/lProcess3"/>
    <dgm:cxn modelId="{31110FFE-F18D-4F9B-A390-71D8E74417FB}" type="presParOf" srcId="{F323BFD7-D468-48AD-8B24-1629AE5F472B}" destId="{2C520904-513E-41B9-999B-CAAD7376FF5A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E1462F8C-0849-4F48-AAC8-81A5F021DC93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26F37EE5-F44A-47DC-B7FD-9FD1CAEDDBB0}" type="pres">
      <dgm:prSet presAssocID="{E1462F8C-0849-4F48-AAC8-81A5F021DC93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</dgm:ptLst>
  <dgm:cxnLst>
    <dgm:cxn modelId="{1322715A-B0E3-CB46-89F0-9F39C64DBD8B}" type="presOf" srcId="{E1462F8C-0849-4F48-AAC8-81A5F021DC93}" destId="{26F37EE5-F44A-47DC-B7FD-9FD1CAEDDBB0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E1462F8C-0849-4F48-AAC8-81A5F021DC93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B526B07-52A6-4D34-BDF8-4D46EF6DC623}">
      <dgm:prSet phldrT="[Text]" custT="1"/>
      <dgm:spPr/>
      <dgm:t>
        <a:bodyPr/>
        <a:lstStyle/>
        <a:p>
          <a:r>
            <a:rPr lang="de-DE" sz="2400" dirty="0" smtClean="0"/>
            <a:t>Informationsmaterial verbessern</a:t>
          </a:r>
          <a:endParaRPr lang="de-DE" sz="2400" dirty="0"/>
        </a:p>
      </dgm:t>
    </dgm:pt>
    <dgm:pt modelId="{CD114E29-0759-4B87-BCB8-308CFDAD8CC0}" type="parTrans" cxnId="{367EEAFB-C365-4250-B20F-167C8CC39EB8}">
      <dgm:prSet/>
      <dgm:spPr/>
      <dgm:t>
        <a:bodyPr/>
        <a:lstStyle/>
        <a:p>
          <a:endParaRPr lang="de-DE"/>
        </a:p>
      </dgm:t>
    </dgm:pt>
    <dgm:pt modelId="{9F64C2C2-B291-4EE4-AA91-994F750D610B}" type="sibTrans" cxnId="{367EEAFB-C365-4250-B20F-167C8CC39EB8}">
      <dgm:prSet/>
      <dgm:spPr/>
      <dgm:t>
        <a:bodyPr/>
        <a:lstStyle/>
        <a:p>
          <a:endParaRPr lang="de-DE"/>
        </a:p>
      </dgm:t>
    </dgm:pt>
    <dgm:pt modelId="{EE730286-590D-499C-B82A-A643327020EE}">
      <dgm:prSet phldrT="[Text]"/>
      <dgm:spPr/>
      <dgm:t>
        <a:bodyPr/>
        <a:lstStyle/>
        <a:p>
          <a:endParaRPr lang="de-DE" dirty="0"/>
        </a:p>
      </dgm:t>
    </dgm:pt>
    <dgm:pt modelId="{0A33F43B-BDAE-4737-816C-078F2E42584E}" type="sibTrans" cxnId="{79673BBF-4D8D-4483-AB95-0AFF68AB4A66}">
      <dgm:prSet/>
      <dgm:spPr/>
      <dgm:t>
        <a:bodyPr/>
        <a:lstStyle/>
        <a:p>
          <a:endParaRPr lang="de-DE"/>
        </a:p>
      </dgm:t>
    </dgm:pt>
    <dgm:pt modelId="{054E0996-AE30-4176-8717-C7FA4A014DA2}" type="parTrans" cxnId="{79673BBF-4D8D-4483-AB95-0AFF68AB4A66}">
      <dgm:prSet/>
      <dgm:spPr/>
      <dgm:t>
        <a:bodyPr/>
        <a:lstStyle/>
        <a:p>
          <a:endParaRPr lang="de-DE"/>
        </a:p>
      </dgm:t>
    </dgm:pt>
    <dgm:pt modelId="{26F37EE5-F44A-47DC-B7FD-9FD1CAEDDBB0}" type="pres">
      <dgm:prSet presAssocID="{E1462F8C-0849-4F48-AAC8-81A5F021DC93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F323BFD7-D468-48AD-8B24-1629AE5F472B}" type="pres">
      <dgm:prSet presAssocID="{EE730286-590D-499C-B82A-A643327020EE}" presName="horFlow" presStyleCnt="0"/>
      <dgm:spPr/>
    </dgm:pt>
    <dgm:pt modelId="{0A8D8DD0-F8C1-4B6F-B792-C100167D348F}" type="pres">
      <dgm:prSet presAssocID="{EE730286-590D-499C-B82A-A643327020EE}" presName="bigChev" presStyleLbl="node1" presStyleIdx="0" presStyleCnt="1" custScaleX="73866"/>
      <dgm:spPr/>
      <dgm:t>
        <a:bodyPr/>
        <a:lstStyle/>
        <a:p>
          <a:endParaRPr lang="de-DE"/>
        </a:p>
      </dgm:t>
    </dgm:pt>
    <dgm:pt modelId="{9A212DF7-7ACC-4749-9C3B-4FB38F7C55F6}" type="pres">
      <dgm:prSet presAssocID="{CD114E29-0759-4B87-BCB8-308CFDAD8CC0}" presName="parTrans" presStyleCnt="0"/>
      <dgm:spPr/>
    </dgm:pt>
    <dgm:pt modelId="{2C520904-513E-41B9-999B-CAAD7376FF5A}" type="pres">
      <dgm:prSet presAssocID="{8B526B07-52A6-4D34-BDF8-4D46EF6DC623}" presName="node" presStyleLbl="alignAccFollowNode1" presStyleIdx="0" presStyleCnt="1" custScaleX="30590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67EEAFB-C365-4250-B20F-167C8CC39EB8}" srcId="{EE730286-590D-499C-B82A-A643327020EE}" destId="{8B526B07-52A6-4D34-BDF8-4D46EF6DC623}" srcOrd="0" destOrd="0" parTransId="{CD114E29-0759-4B87-BCB8-308CFDAD8CC0}" sibTransId="{9F64C2C2-B291-4EE4-AA91-994F750D610B}"/>
    <dgm:cxn modelId="{5A039170-DB18-7E4A-9D37-C1821A0BDC69}" type="presOf" srcId="{EE730286-590D-499C-B82A-A643327020EE}" destId="{0A8D8DD0-F8C1-4B6F-B792-C100167D348F}" srcOrd="0" destOrd="0" presId="urn:microsoft.com/office/officeart/2005/8/layout/lProcess3"/>
    <dgm:cxn modelId="{79673BBF-4D8D-4483-AB95-0AFF68AB4A66}" srcId="{E1462F8C-0849-4F48-AAC8-81A5F021DC93}" destId="{EE730286-590D-499C-B82A-A643327020EE}" srcOrd="0" destOrd="0" parTransId="{054E0996-AE30-4176-8717-C7FA4A014DA2}" sibTransId="{0A33F43B-BDAE-4737-816C-078F2E42584E}"/>
    <dgm:cxn modelId="{368DC4ED-88C0-8C48-ADDF-FA775A39CC5B}" type="presOf" srcId="{8B526B07-52A6-4D34-BDF8-4D46EF6DC623}" destId="{2C520904-513E-41B9-999B-CAAD7376FF5A}" srcOrd="0" destOrd="0" presId="urn:microsoft.com/office/officeart/2005/8/layout/lProcess3"/>
    <dgm:cxn modelId="{130D5791-CE90-F145-AB9D-431C7DC8A0E4}" type="presOf" srcId="{E1462F8C-0849-4F48-AAC8-81A5F021DC93}" destId="{26F37EE5-F44A-47DC-B7FD-9FD1CAEDDBB0}" srcOrd="0" destOrd="0" presId="urn:microsoft.com/office/officeart/2005/8/layout/lProcess3"/>
    <dgm:cxn modelId="{6895F0C3-B858-B142-AB1E-300B061F2667}" type="presParOf" srcId="{26F37EE5-F44A-47DC-B7FD-9FD1CAEDDBB0}" destId="{F323BFD7-D468-48AD-8B24-1629AE5F472B}" srcOrd="0" destOrd="0" presId="urn:microsoft.com/office/officeart/2005/8/layout/lProcess3"/>
    <dgm:cxn modelId="{2818AE9A-2EB7-9B42-9945-E5ACC66FDA1F}" type="presParOf" srcId="{F323BFD7-D468-48AD-8B24-1629AE5F472B}" destId="{0A8D8DD0-F8C1-4B6F-B792-C100167D348F}" srcOrd="0" destOrd="0" presId="urn:microsoft.com/office/officeart/2005/8/layout/lProcess3"/>
    <dgm:cxn modelId="{88449E82-7847-CB46-AB87-99898A418663}" type="presParOf" srcId="{F323BFD7-D468-48AD-8B24-1629AE5F472B}" destId="{9A212DF7-7ACC-4749-9C3B-4FB38F7C55F6}" srcOrd="1" destOrd="0" presId="urn:microsoft.com/office/officeart/2005/8/layout/lProcess3"/>
    <dgm:cxn modelId="{D96422C9-27FF-AD40-9A70-2B8B116774FC}" type="presParOf" srcId="{F323BFD7-D468-48AD-8B24-1629AE5F472B}" destId="{2C520904-513E-41B9-999B-CAAD7376FF5A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9E857E7E-3F72-7740-9A34-BB263A4BC382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0D1790-478C-184E-89FB-1845E5E617E3}">
      <dgm:prSet phldrT="[Text]"/>
      <dgm:spPr/>
      <dgm:t>
        <a:bodyPr/>
        <a:lstStyle/>
        <a:p>
          <a:r>
            <a:rPr lang="en-US" dirty="0" err="1" smtClean="0"/>
            <a:t>Vergleichbarkeit</a:t>
          </a:r>
          <a:r>
            <a:rPr lang="en-US" baseline="0" dirty="0" smtClean="0"/>
            <a:t> der </a:t>
          </a:r>
          <a:r>
            <a:rPr lang="en-US" dirty="0" err="1" smtClean="0"/>
            <a:t>Werte</a:t>
          </a:r>
          <a:endParaRPr lang="en-US" dirty="0"/>
        </a:p>
      </dgm:t>
    </dgm:pt>
    <dgm:pt modelId="{3A3F76D8-370F-534C-B547-31AFE4DEF4EE}" type="parTrans" cxnId="{65B8014A-1EE1-7F40-AD4F-24A33E424593}">
      <dgm:prSet/>
      <dgm:spPr/>
      <dgm:t>
        <a:bodyPr/>
        <a:lstStyle/>
        <a:p>
          <a:endParaRPr lang="en-US"/>
        </a:p>
      </dgm:t>
    </dgm:pt>
    <dgm:pt modelId="{267302E2-B12D-C747-BC46-7C98D989471C}" type="sibTrans" cxnId="{65B8014A-1EE1-7F40-AD4F-24A33E424593}">
      <dgm:prSet/>
      <dgm:spPr/>
      <dgm:t>
        <a:bodyPr/>
        <a:lstStyle/>
        <a:p>
          <a:endParaRPr lang="en-US"/>
        </a:p>
      </dgm:t>
    </dgm:pt>
    <dgm:pt modelId="{5A5742DF-6437-2E4B-B7B7-62DC0290AC74}">
      <dgm:prSet phldrT="[Text]"/>
      <dgm:spPr/>
      <dgm:t>
        <a:bodyPr/>
        <a:lstStyle/>
        <a:p>
          <a:r>
            <a:rPr lang="en-US" dirty="0" smtClean="0"/>
            <a:t>Master </a:t>
          </a:r>
          <a:r>
            <a:rPr lang="en-US" dirty="0" err="1" smtClean="0"/>
            <a:t>interessierte</a:t>
          </a:r>
          <a:endParaRPr lang="en-US" dirty="0"/>
        </a:p>
      </dgm:t>
    </dgm:pt>
    <dgm:pt modelId="{F06FAB9C-FD3C-0B45-919A-F3B0D534C0AC}" type="parTrans" cxnId="{D8F0ABE6-8407-FE49-9FA4-0D5C67FB7E54}">
      <dgm:prSet/>
      <dgm:spPr/>
      <dgm:t>
        <a:bodyPr/>
        <a:lstStyle/>
        <a:p>
          <a:endParaRPr lang="en-US"/>
        </a:p>
      </dgm:t>
    </dgm:pt>
    <dgm:pt modelId="{8FA74C58-3079-9D48-93CA-9243C9F20A9B}" type="sibTrans" cxnId="{D8F0ABE6-8407-FE49-9FA4-0D5C67FB7E54}">
      <dgm:prSet/>
      <dgm:spPr/>
      <dgm:t>
        <a:bodyPr/>
        <a:lstStyle/>
        <a:p>
          <a:endParaRPr lang="en-US"/>
        </a:p>
      </dgm:t>
    </dgm:pt>
    <dgm:pt modelId="{AF7E38C9-00FB-7D43-8675-3D9D9D1A60D2}" type="pres">
      <dgm:prSet presAssocID="{9E857E7E-3F72-7740-9A34-BB263A4BC38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F5EAC6D-D0B4-0A46-8396-FDA98E4DFA0D}" type="pres">
      <dgm:prSet presAssocID="{FC0D1790-478C-184E-89FB-1845E5E617E3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2C693B6-E16E-C240-91F6-AF4A039AD037}" type="pres">
      <dgm:prSet presAssocID="{267302E2-B12D-C747-BC46-7C98D989471C}" presName="sibTrans" presStyleCnt="0"/>
      <dgm:spPr/>
    </dgm:pt>
    <dgm:pt modelId="{2EB6A92A-91AA-E74D-81A0-725F8B2E0810}" type="pres">
      <dgm:prSet presAssocID="{5A5742DF-6437-2E4B-B7B7-62DC0290AC74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D8F0ABE6-8407-FE49-9FA4-0D5C67FB7E54}" srcId="{9E857E7E-3F72-7740-9A34-BB263A4BC382}" destId="{5A5742DF-6437-2E4B-B7B7-62DC0290AC74}" srcOrd="1" destOrd="0" parTransId="{F06FAB9C-FD3C-0B45-919A-F3B0D534C0AC}" sibTransId="{8FA74C58-3079-9D48-93CA-9243C9F20A9B}"/>
    <dgm:cxn modelId="{C91AFFFD-269E-6F40-95F2-DCC5FA7296F2}" type="presOf" srcId="{5A5742DF-6437-2E4B-B7B7-62DC0290AC74}" destId="{2EB6A92A-91AA-E74D-81A0-725F8B2E0810}" srcOrd="0" destOrd="0" presId="urn:microsoft.com/office/officeart/2005/8/layout/default"/>
    <dgm:cxn modelId="{10370D04-0E6A-6848-BA18-8EDB90A1530E}" type="presOf" srcId="{9E857E7E-3F72-7740-9A34-BB263A4BC382}" destId="{AF7E38C9-00FB-7D43-8675-3D9D9D1A60D2}" srcOrd="0" destOrd="0" presId="urn:microsoft.com/office/officeart/2005/8/layout/default"/>
    <dgm:cxn modelId="{65B8014A-1EE1-7F40-AD4F-24A33E424593}" srcId="{9E857E7E-3F72-7740-9A34-BB263A4BC382}" destId="{FC0D1790-478C-184E-89FB-1845E5E617E3}" srcOrd="0" destOrd="0" parTransId="{3A3F76D8-370F-534C-B547-31AFE4DEF4EE}" sibTransId="{267302E2-B12D-C747-BC46-7C98D989471C}"/>
    <dgm:cxn modelId="{363B544C-1AEA-D441-ABFF-5EC226A24F90}" type="presOf" srcId="{FC0D1790-478C-184E-89FB-1845E5E617E3}" destId="{1F5EAC6D-D0B4-0A46-8396-FDA98E4DFA0D}" srcOrd="0" destOrd="0" presId="urn:microsoft.com/office/officeart/2005/8/layout/default"/>
    <dgm:cxn modelId="{CA154B98-D2E5-0B41-A639-481D2C22A31B}" type="presParOf" srcId="{AF7E38C9-00FB-7D43-8675-3D9D9D1A60D2}" destId="{1F5EAC6D-D0B4-0A46-8396-FDA98E4DFA0D}" srcOrd="0" destOrd="0" presId="urn:microsoft.com/office/officeart/2005/8/layout/default"/>
    <dgm:cxn modelId="{15A8DD71-8CF0-654C-8072-8306D40ED62D}" type="presParOf" srcId="{AF7E38C9-00FB-7D43-8675-3D9D9D1A60D2}" destId="{B2C693B6-E16E-C240-91F6-AF4A039AD037}" srcOrd="1" destOrd="0" presId="urn:microsoft.com/office/officeart/2005/8/layout/default"/>
    <dgm:cxn modelId="{B6978F5D-099E-8E4B-8678-69E5CD3A4CAE}" type="presParOf" srcId="{AF7E38C9-00FB-7D43-8675-3D9D9D1A60D2}" destId="{2EB6A92A-91AA-E74D-81A0-725F8B2E0810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1462F8C-0849-4F48-AAC8-81A5F021DC93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E730286-590D-499C-B82A-A643327020EE}">
      <dgm:prSet phldrT="[Text]" custT="1"/>
      <dgm:spPr/>
      <dgm:t>
        <a:bodyPr/>
        <a:lstStyle/>
        <a:p>
          <a:pPr algn="r"/>
          <a:r>
            <a:rPr lang="de-DE" sz="2800" dirty="0" smtClean="0"/>
            <a:t>50%</a:t>
          </a:r>
          <a:endParaRPr lang="de-DE" sz="2800" dirty="0"/>
        </a:p>
      </dgm:t>
    </dgm:pt>
    <dgm:pt modelId="{054E0996-AE30-4176-8717-C7FA4A014DA2}" type="parTrans" cxnId="{79673BBF-4D8D-4483-AB95-0AFF68AB4A66}">
      <dgm:prSet/>
      <dgm:spPr/>
      <dgm:t>
        <a:bodyPr/>
        <a:lstStyle/>
        <a:p>
          <a:endParaRPr lang="de-DE"/>
        </a:p>
      </dgm:t>
    </dgm:pt>
    <dgm:pt modelId="{0A33F43B-BDAE-4737-816C-078F2E42584E}" type="sibTrans" cxnId="{79673BBF-4D8D-4483-AB95-0AFF68AB4A66}">
      <dgm:prSet/>
      <dgm:spPr/>
      <dgm:t>
        <a:bodyPr/>
        <a:lstStyle/>
        <a:p>
          <a:endParaRPr lang="de-DE"/>
        </a:p>
      </dgm:t>
    </dgm:pt>
    <dgm:pt modelId="{8B526B07-52A6-4D34-BDF8-4D46EF6DC623}">
      <dgm:prSet phldrT="[Text]" custT="1"/>
      <dgm:spPr/>
      <dgm:t>
        <a:bodyPr/>
        <a:lstStyle/>
        <a:p>
          <a:r>
            <a:rPr lang="de-DE" sz="2400" dirty="0" smtClean="0"/>
            <a:t>aller Teilnehmer sind 18 Jahre oder jünger</a:t>
          </a:r>
          <a:endParaRPr lang="de-DE" sz="2400" dirty="0"/>
        </a:p>
      </dgm:t>
    </dgm:pt>
    <dgm:pt modelId="{CD114E29-0759-4B87-BCB8-308CFDAD8CC0}" type="parTrans" cxnId="{367EEAFB-C365-4250-B20F-167C8CC39EB8}">
      <dgm:prSet/>
      <dgm:spPr/>
      <dgm:t>
        <a:bodyPr/>
        <a:lstStyle/>
        <a:p>
          <a:endParaRPr lang="de-DE"/>
        </a:p>
      </dgm:t>
    </dgm:pt>
    <dgm:pt modelId="{9F64C2C2-B291-4EE4-AA91-994F750D610B}" type="sibTrans" cxnId="{367EEAFB-C365-4250-B20F-167C8CC39EB8}">
      <dgm:prSet/>
      <dgm:spPr/>
      <dgm:t>
        <a:bodyPr/>
        <a:lstStyle/>
        <a:p>
          <a:endParaRPr lang="de-DE"/>
        </a:p>
      </dgm:t>
    </dgm:pt>
    <dgm:pt modelId="{26F37EE5-F44A-47DC-B7FD-9FD1CAEDDBB0}" type="pres">
      <dgm:prSet presAssocID="{E1462F8C-0849-4F48-AAC8-81A5F021DC93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F323BFD7-D468-48AD-8B24-1629AE5F472B}" type="pres">
      <dgm:prSet presAssocID="{EE730286-590D-499C-B82A-A643327020EE}" presName="horFlow" presStyleCnt="0"/>
      <dgm:spPr/>
    </dgm:pt>
    <dgm:pt modelId="{0A8D8DD0-F8C1-4B6F-B792-C100167D348F}" type="pres">
      <dgm:prSet presAssocID="{EE730286-590D-499C-B82A-A643327020EE}" presName="bigChev" presStyleLbl="node1" presStyleIdx="0" presStyleCnt="1" custScaleX="73866"/>
      <dgm:spPr/>
      <dgm:t>
        <a:bodyPr/>
        <a:lstStyle/>
        <a:p>
          <a:endParaRPr lang="de-DE"/>
        </a:p>
      </dgm:t>
    </dgm:pt>
    <dgm:pt modelId="{9A212DF7-7ACC-4749-9C3B-4FB38F7C55F6}" type="pres">
      <dgm:prSet presAssocID="{CD114E29-0759-4B87-BCB8-308CFDAD8CC0}" presName="parTrans" presStyleCnt="0"/>
      <dgm:spPr/>
    </dgm:pt>
    <dgm:pt modelId="{2C520904-513E-41B9-999B-CAAD7376FF5A}" type="pres">
      <dgm:prSet presAssocID="{8B526B07-52A6-4D34-BDF8-4D46EF6DC623}" presName="node" presStyleLbl="alignAccFollowNode1" presStyleIdx="0" presStyleCnt="1" custScaleX="30590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7C7951B-D825-4282-A190-13D3BA70C1CC}" type="presOf" srcId="{8B526B07-52A6-4D34-BDF8-4D46EF6DC623}" destId="{2C520904-513E-41B9-999B-CAAD7376FF5A}" srcOrd="0" destOrd="0" presId="urn:microsoft.com/office/officeart/2005/8/layout/lProcess3"/>
    <dgm:cxn modelId="{367EEAFB-C365-4250-B20F-167C8CC39EB8}" srcId="{EE730286-590D-499C-B82A-A643327020EE}" destId="{8B526B07-52A6-4D34-BDF8-4D46EF6DC623}" srcOrd="0" destOrd="0" parTransId="{CD114E29-0759-4B87-BCB8-308CFDAD8CC0}" sibTransId="{9F64C2C2-B291-4EE4-AA91-994F750D610B}"/>
    <dgm:cxn modelId="{B7D42829-2D48-4BF8-95E6-7A29C6928457}" type="presOf" srcId="{EE730286-590D-499C-B82A-A643327020EE}" destId="{0A8D8DD0-F8C1-4B6F-B792-C100167D348F}" srcOrd="0" destOrd="0" presId="urn:microsoft.com/office/officeart/2005/8/layout/lProcess3"/>
    <dgm:cxn modelId="{D7F921A7-5EC2-4C1A-B74A-04E2E8593342}" type="presOf" srcId="{E1462F8C-0849-4F48-AAC8-81A5F021DC93}" destId="{26F37EE5-F44A-47DC-B7FD-9FD1CAEDDBB0}" srcOrd="0" destOrd="0" presId="urn:microsoft.com/office/officeart/2005/8/layout/lProcess3"/>
    <dgm:cxn modelId="{79673BBF-4D8D-4483-AB95-0AFF68AB4A66}" srcId="{E1462F8C-0849-4F48-AAC8-81A5F021DC93}" destId="{EE730286-590D-499C-B82A-A643327020EE}" srcOrd="0" destOrd="0" parTransId="{054E0996-AE30-4176-8717-C7FA4A014DA2}" sibTransId="{0A33F43B-BDAE-4737-816C-078F2E42584E}"/>
    <dgm:cxn modelId="{8F0BF090-C268-4429-9FF1-F5278C7E1286}" type="presParOf" srcId="{26F37EE5-F44A-47DC-B7FD-9FD1CAEDDBB0}" destId="{F323BFD7-D468-48AD-8B24-1629AE5F472B}" srcOrd="0" destOrd="0" presId="urn:microsoft.com/office/officeart/2005/8/layout/lProcess3"/>
    <dgm:cxn modelId="{CEB9E10B-7E68-47C1-9AF8-5C49C42EC575}" type="presParOf" srcId="{F323BFD7-D468-48AD-8B24-1629AE5F472B}" destId="{0A8D8DD0-F8C1-4B6F-B792-C100167D348F}" srcOrd="0" destOrd="0" presId="urn:microsoft.com/office/officeart/2005/8/layout/lProcess3"/>
    <dgm:cxn modelId="{FB996383-B859-4C14-BDA3-C9B3C419D951}" type="presParOf" srcId="{F323BFD7-D468-48AD-8B24-1629AE5F472B}" destId="{9A212DF7-7ACC-4749-9C3B-4FB38F7C55F6}" srcOrd="1" destOrd="0" presId="urn:microsoft.com/office/officeart/2005/8/layout/lProcess3"/>
    <dgm:cxn modelId="{F9443299-6505-4948-B5F1-D9C3D4CCACBA}" type="presParOf" srcId="{F323BFD7-D468-48AD-8B24-1629AE5F472B}" destId="{2C520904-513E-41B9-999B-CAAD7376FF5A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1DA43BDD-99B7-6B44-90AF-E282412C6255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DB4D860-24ED-DF47-8C5F-FC594912D8BE}">
      <dgm:prSet/>
      <dgm:spPr/>
      <dgm:t>
        <a:bodyPr/>
        <a:lstStyle/>
        <a:p>
          <a:pPr rtl="0"/>
          <a:r>
            <a:rPr lang="en-US" dirty="0" err="1" smtClean="0"/>
            <a:t>Homogene</a:t>
          </a:r>
          <a:r>
            <a:rPr lang="en-US" dirty="0" smtClean="0"/>
            <a:t> </a:t>
          </a:r>
          <a:r>
            <a:rPr lang="en-US" dirty="0" err="1" smtClean="0"/>
            <a:t>Zielgruppe</a:t>
          </a:r>
          <a:endParaRPr lang="en-US" dirty="0"/>
        </a:p>
      </dgm:t>
    </dgm:pt>
    <dgm:pt modelId="{E81FBDFE-47FA-A74F-B120-5E60646C6CCC}" type="parTrans" cxnId="{4DB5CB32-E8AB-C34E-A8A5-B1823D57F135}">
      <dgm:prSet/>
      <dgm:spPr/>
      <dgm:t>
        <a:bodyPr/>
        <a:lstStyle/>
        <a:p>
          <a:endParaRPr lang="en-US"/>
        </a:p>
      </dgm:t>
    </dgm:pt>
    <dgm:pt modelId="{855F13C1-3C28-DF4F-BFF6-2CB38082B775}" type="sibTrans" cxnId="{4DB5CB32-E8AB-C34E-A8A5-B1823D57F135}">
      <dgm:prSet/>
      <dgm:spPr/>
      <dgm:t>
        <a:bodyPr/>
        <a:lstStyle/>
        <a:p>
          <a:endParaRPr lang="en-US"/>
        </a:p>
      </dgm:t>
    </dgm:pt>
    <dgm:pt modelId="{4DBAA44D-214B-8A4B-8070-A1F9A16F8D5F}">
      <dgm:prSet/>
      <dgm:spPr/>
      <dgm:t>
        <a:bodyPr/>
        <a:lstStyle/>
        <a:p>
          <a:pPr rtl="0"/>
          <a:r>
            <a:rPr lang="en-US" b="0" dirty="0" err="1" smtClean="0"/>
            <a:t>Umfang</a:t>
          </a:r>
          <a:r>
            <a:rPr lang="en-US" b="0" dirty="0" smtClean="0"/>
            <a:t> der </a:t>
          </a:r>
          <a:r>
            <a:rPr lang="en-US" b="0" dirty="0" err="1" smtClean="0"/>
            <a:t>Stichprobe</a:t>
          </a:r>
          <a:endParaRPr lang="en-US" dirty="0"/>
        </a:p>
      </dgm:t>
    </dgm:pt>
    <dgm:pt modelId="{F93D3DFE-4CB8-F446-9F5E-F603DB73E26D}" type="parTrans" cxnId="{D4FDF57B-32F2-4543-AC15-CF1A4D4289C7}">
      <dgm:prSet/>
      <dgm:spPr/>
      <dgm:t>
        <a:bodyPr/>
        <a:lstStyle/>
        <a:p>
          <a:endParaRPr lang="en-US"/>
        </a:p>
      </dgm:t>
    </dgm:pt>
    <dgm:pt modelId="{48BB9B78-B53F-8748-A5D1-3DEDE39251B5}" type="sibTrans" cxnId="{D4FDF57B-32F2-4543-AC15-CF1A4D4289C7}">
      <dgm:prSet/>
      <dgm:spPr/>
      <dgm:t>
        <a:bodyPr/>
        <a:lstStyle/>
        <a:p>
          <a:endParaRPr lang="en-US"/>
        </a:p>
      </dgm:t>
    </dgm:pt>
    <dgm:pt modelId="{BBC17998-A740-0242-8733-1091410C87B6}">
      <dgm:prSet/>
      <dgm:spPr/>
      <dgm:t>
        <a:bodyPr/>
        <a:lstStyle/>
        <a:p>
          <a:pPr rtl="0"/>
          <a:r>
            <a:rPr lang="en-US" dirty="0" err="1" smtClean="0"/>
            <a:t>Örtliche</a:t>
          </a:r>
          <a:r>
            <a:rPr lang="en-US" dirty="0" smtClean="0"/>
            <a:t> &amp; </a:t>
          </a:r>
          <a:r>
            <a:rPr lang="en-US" dirty="0" err="1" smtClean="0"/>
            <a:t>Zeitliche</a:t>
          </a:r>
          <a:r>
            <a:rPr lang="en-US" dirty="0" smtClean="0"/>
            <a:t> </a:t>
          </a:r>
          <a:r>
            <a:rPr lang="en-US" dirty="0" err="1" smtClean="0"/>
            <a:t>Einschränkung</a:t>
          </a:r>
          <a:endParaRPr lang="en-US" b="0" dirty="0" smtClean="0"/>
        </a:p>
      </dgm:t>
    </dgm:pt>
    <dgm:pt modelId="{6A8FDD3E-B9D9-0541-8F81-E06E289F7968}" type="parTrans" cxnId="{6545C751-2F67-7B4F-A112-48AA632DB4EA}">
      <dgm:prSet/>
      <dgm:spPr/>
      <dgm:t>
        <a:bodyPr/>
        <a:lstStyle/>
        <a:p>
          <a:endParaRPr lang="en-US"/>
        </a:p>
      </dgm:t>
    </dgm:pt>
    <dgm:pt modelId="{60934A4E-D401-154E-805C-1C9043005718}" type="sibTrans" cxnId="{6545C751-2F67-7B4F-A112-48AA632DB4EA}">
      <dgm:prSet/>
      <dgm:spPr/>
      <dgm:t>
        <a:bodyPr/>
        <a:lstStyle/>
        <a:p>
          <a:endParaRPr lang="en-US"/>
        </a:p>
      </dgm:t>
    </dgm:pt>
    <dgm:pt modelId="{8397FDA8-0FC3-0D47-8DBB-43E8A00507AE}" type="pres">
      <dgm:prSet presAssocID="{1DA43BDD-99B7-6B44-90AF-E282412C6255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BCC750F2-D6EB-1E44-A439-74BE1B8520B0}" type="pres">
      <dgm:prSet presAssocID="{1DA43BDD-99B7-6B44-90AF-E282412C6255}" presName="Name1" presStyleCnt="0"/>
      <dgm:spPr/>
    </dgm:pt>
    <dgm:pt modelId="{A1B8EFFA-BDD0-3F4E-ABDD-99D3F2A5A464}" type="pres">
      <dgm:prSet presAssocID="{1DA43BDD-99B7-6B44-90AF-E282412C6255}" presName="cycle" presStyleCnt="0"/>
      <dgm:spPr/>
    </dgm:pt>
    <dgm:pt modelId="{FD30780B-09E4-1249-BBEB-17B86221CA22}" type="pres">
      <dgm:prSet presAssocID="{1DA43BDD-99B7-6B44-90AF-E282412C6255}" presName="srcNode" presStyleLbl="node1" presStyleIdx="0" presStyleCnt="3"/>
      <dgm:spPr/>
    </dgm:pt>
    <dgm:pt modelId="{8A035DB2-2632-D147-A0FF-B1A9108B537C}" type="pres">
      <dgm:prSet presAssocID="{1DA43BDD-99B7-6B44-90AF-E282412C6255}" presName="conn" presStyleLbl="parChTrans1D2" presStyleIdx="0" presStyleCnt="1"/>
      <dgm:spPr/>
      <dgm:t>
        <a:bodyPr/>
        <a:lstStyle/>
        <a:p>
          <a:endParaRPr lang="en-US"/>
        </a:p>
      </dgm:t>
    </dgm:pt>
    <dgm:pt modelId="{AD4F0C60-99C5-3044-92E5-735F44FC5927}" type="pres">
      <dgm:prSet presAssocID="{1DA43BDD-99B7-6B44-90AF-E282412C6255}" presName="extraNode" presStyleLbl="node1" presStyleIdx="0" presStyleCnt="3"/>
      <dgm:spPr/>
    </dgm:pt>
    <dgm:pt modelId="{BBED30C6-9777-CE48-B03C-CC6DFDF3F9D6}" type="pres">
      <dgm:prSet presAssocID="{1DA43BDD-99B7-6B44-90AF-E282412C6255}" presName="dstNode" presStyleLbl="node1" presStyleIdx="0" presStyleCnt="3"/>
      <dgm:spPr/>
    </dgm:pt>
    <dgm:pt modelId="{F79CFEF7-6BEC-9641-A482-9370B93EA39A}" type="pres">
      <dgm:prSet presAssocID="{DDB4D860-24ED-DF47-8C5F-FC594912D8BE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B3B7D2-9EDF-C04A-8391-27EFB9184D7A}" type="pres">
      <dgm:prSet presAssocID="{DDB4D860-24ED-DF47-8C5F-FC594912D8BE}" presName="accent_1" presStyleCnt="0"/>
      <dgm:spPr/>
    </dgm:pt>
    <dgm:pt modelId="{681E9358-D634-3946-8CD2-67B30E519C3B}" type="pres">
      <dgm:prSet presAssocID="{DDB4D860-24ED-DF47-8C5F-FC594912D8BE}" presName="accentRepeatNode" presStyleLbl="solidFgAcc1" presStyleIdx="0" presStyleCnt="3"/>
      <dgm:spPr/>
    </dgm:pt>
    <dgm:pt modelId="{40ABAEB3-6FEB-4B4C-8FFF-D5A63CE0FE50}" type="pres">
      <dgm:prSet presAssocID="{4DBAA44D-214B-8A4B-8070-A1F9A16F8D5F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870530-8BA7-DB41-B1EE-3E70B49179B9}" type="pres">
      <dgm:prSet presAssocID="{4DBAA44D-214B-8A4B-8070-A1F9A16F8D5F}" presName="accent_2" presStyleCnt="0"/>
      <dgm:spPr/>
    </dgm:pt>
    <dgm:pt modelId="{DCA0102E-8307-3A44-831B-1B165C8FABA6}" type="pres">
      <dgm:prSet presAssocID="{4DBAA44D-214B-8A4B-8070-A1F9A16F8D5F}" presName="accentRepeatNode" presStyleLbl="solidFgAcc1" presStyleIdx="1" presStyleCnt="3"/>
      <dgm:spPr/>
    </dgm:pt>
    <dgm:pt modelId="{347D508C-8447-4741-8149-F8AE2C574CA5}" type="pres">
      <dgm:prSet presAssocID="{BBC17998-A740-0242-8733-1091410C87B6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DE98AD-D9DC-E54D-AA3C-858181561F1F}" type="pres">
      <dgm:prSet presAssocID="{BBC17998-A740-0242-8733-1091410C87B6}" presName="accent_3" presStyleCnt="0"/>
      <dgm:spPr/>
    </dgm:pt>
    <dgm:pt modelId="{47A32088-E974-264E-8C20-80D1B6C02189}" type="pres">
      <dgm:prSet presAssocID="{BBC17998-A740-0242-8733-1091410C87B6}" presName="accentRepeatNode" presStyleLbl="solidFgAcc1" presStyleIdx="2" presStyleCnt="3"/>
      <dgm:spPr/>
    </dgm:pt>
  </dgm:ptLst>
  <dgm:cxnLst>
    <dgm:cxn modelId="{4D027280-B3C5-4CE3-AD6E-3CBE25BFEA82}" type="presOf" srcId="{BBC17998-A740-0242-8733-1091410C87B6}" destId="{347D508C-8447-4741-8149-F8AE2C574CA5}" srcOrd="0" destOrd="0" presId="urn:microsoft.com/office/officeart/2008/layout/VerticalCurvedList"/>
    <dgm:cxn modelId="{9B586FEC-D515-4BD6-BB0C-B870D14FAF12}" type="presOf" srcId="{4DBAA44D-214B-8A4B-8070-A1F9A16F8D5F}" destId="{40ABAEB3-6FEB-4B4C-8FFF-D5A63CE0FE50}" srcOrd="0" destOrd="0" presId="urn:microsoft.com/office/officeart/2008/layout/VerticalCurvedList"/>
    <dgm:cxn modelId="{D4FDF57B-32F2-4543-AC15-CF1A4D4289C7}" srcId="{1DA43BDD-99B7-6B44-90AF-E282412C6255}" destId="{4DBAA44D-214B-8A4B-8070-A1F9A16F8D5F}" srcOrd="1" destOrd="0" parTransId="{F93D3DFE-4CB8-F446-9F5E-F603DB73E26D}" sibTransId="{48BB9B78-B53F-8748-A5D1-3DEDE39251B5}"/>
    <dgm:cxn modelId="{9A52C52F-D4EA-4258-8D41-804227B6AEB3}" type="presOf" srcId="{DDB4D860-24ED-DF47-8C5F-FC594912D8BE}" destId="{F79CFEF7-6BEC-9641-A482-9370B93EA39A}" srcOrd="0" destOrd="0" presId="urn:microsoft.com/office/officeart/2008/layout/VerticalCurvedList"/>
    <dgm:cxn modelId="{89882161-59B5-483D-A6EC-8C7A1F4D5F91}" type="presOf" srcId="{855F13C1-3C28-DF4F-BFF6-2CB38082B775}" destId="{8A035DB2-2632-D147-A0FF-B1A9108B537C}" srcOrd="0" destOrd="0" presId="urn:microsoft.com/office/officeart/2008/layout/VerticalCurvedList"/>
    <dgm:cxn modelId="{F55F0AB2-AED5-40C7-BE9B-D35BA0546231}" type="presOf" srcId="{1DA43BDD-99B7-6B44-90AF-E282412C6255}" destId="{8397FDA8-0FC3-0D47-8DBB-43E8A00507AE}" srcOrd="0" destOrd="0" presId="urn:microsoft.com/office/officeart/2008/layout/VerticalCurvedList"/>
    <dgm:cxn modelId="{6545C751-2F67-7B4F-A112-48AA632DB4EA}" srcId="{1DA43BDD-99B7-6B44-90AF-E282412C6255}" destId="{BBC17998-A740-0242-8733-1091410C87B6}" srcOrd="2" destOrd="0" parTransId="{6A8FDD3E-B9D9-0541-8F81-E06E289F7968}" sibTransId="{60934A4E-D401-154E-805C-1C9043005718}"/>
    <dgm:cxn modelId="{4DB5CB32-E8AB-C34E-A8A5-B1823D57F135}" srcId="{1DA43BDD-99B7-6B44-90AF-E282412C6255}" destId="{DDB4D860-24ED-DF47-8C5F-FC594912D8BE}" srcOrd="0" destOrd="0" parTransId="{E81FBDFE-47FA-A74F-B120-5E60646C6CCC}" sibTransId="{855F13C1-3C28-DF4F-BFF6-2CB38082B775}"/>
    <dgm:cxn modelId="{D4F8560D-CD8F-4352-84E6-FE3F9C687CAA}" type="presParOf" srcId="{8397FDA8-0FC3-0D47-8DBB-43E8A00507AE}" destId="{BCC750F2-D6EB-1E44-A439-74BE1B8520B0}" srcOrd="0" destOrd="0" presId="urn:microsoft.com/office/officeart/2008/layout/VerticalCurvedList"/>
    <dgm:cxn modelId="{DB9B5DC9-7FB7-413B-A16B-7D9C58F89400}" type="presParOf" srcId="{BCC750F2-D6EB-1E44-A439-74BE1B8520B0}" destId="{A1B8EFFA-BDD0-3F4E-ABDD-99D3F2A5A464}" srcOrd="0" destOrd="0" presId="urn:microsoft.com/office/officeart/2008/layout/VerticalCurvedList"/>
    <dgm:cxn modelId="{1D50F4A6-BF1A-4F4E-AEB4-F098C709A1B5}" type="presParOf" srcId="{A1B8EFFA-BDD0-3F4E-ABDD-99D3F2A5A464}" destId="{FD30780B-09E4-1249-BBEB-17B86221CA22}" srcOrd="0" destOrd="0" presId="urn:microsoft.com/office/officeart/2008/layout/VerticalCurvedList"/>
    <dgm:cxn modelId="{B8224A5E-988E-4CE8-A76D-59445987B2B5}" type="presParOf" srcId="{A1B8EFFA-BDD0-3F4E-ABDD-99D3F2A5A464}" destId="{8A035DB2-2632-D147-A0FF-B1A9108B537C}" srcOrd="1" destOrd="0" presId="urn:microsoft.com/office/officeart/2008/layout/VerticalCurvedList"/>
    <dgm:cxn modelId="{B9E60F85-91F7-485B-9074-7A831CFEC5EC}" type="presParOf" srcId="{A1B8EFFA-BDD0-3F4E-ABDD-99D3F2A5A464}" destId="{AD4F0C60-99C5-3044-92E5-735F44FC5927}" srcOrd="2" destOrd="0" presId="urn:microsoft.com/office/officeart/2008/layout/VerticalCurvedList"/>
    <dgm:cxn modelId="{AE1BB496-E21A-42E0-98F8-7AA64549D927}" type="presParOf" srcId="{A1B8EFFA-BDD0-3F4E-ABDD-99D3F2A5A464}" destId="{BBED30C6-9777-CE48-B03C-CC6DFDF3F9D6}" srcOrd="3" destOrd="0" presId="urn:microsoft.com/office/officeart/2008/layout/VerticalCurvedList"/>
    <dgm:cxn modelId="{F852759C-B064-418D-BE50-47E99FA9F946}" type="presParOf" srcId="{BCC750F2-D6EB-1E44-A439-74BE1B8520B0}" destId="{F79CFEF7-6BEC-9641-A482-9370B93EA39A}" srcOrd="1" destOrd="0" presId="urn:microsoft.com/office/officeart/2008/layout/VerticalCurvedList"/>
    <dgm:cxn modelId="{530BE420-ACB8-4670-85EB-45966105ED3D}" type="presParOf" srcId="{BCC750F2-D6EB-1E44-A439-74BE1B8520B0}" destId="{EEB3B7D2-9EDF-C04A-8391-27EFB9184D7A}" srcOrd="2" destOrd="0" presId="urn:microsoft.com/office/officeart/2008/layout/VerticalCurvedList"/>
    <dgm:cxn modelId="{E8E45C98-5B6C-4412-A9EC-FFFAD0E83E8A}" type="presParOf" srcId="{EEB3B7D2-9EDF-C04A-8391-27EFB9184D7A}" destId="{681E9358-D634-3946-8CD2-67B30E519C3B}" srcOrd="0" destOrd="0" presId="urn:microsoft.com/office/officeart/2008/layout/VerticalCurvedList"/>
    <dgm:cxn modelId="{579E614C-5AA0-4642-9C76-B7C5A8EC9070}" type="presParOf" srcId="{BCC750F2-D6EB-1E44-A439-74BE1B8520B0}" destId="{40ABAEB3-6FEB-4B4C-8FFF-D5A63CE0FE50}" srcOrd="3" destOrd="0" presId="urn:microsoft.com/office/officeart/2008/layout/VerticalCurvedList"/>
    <dgm:cxn modelId="{12BA4E85-65D2-44BF-BBCA-9D7127E213E1}" type="presParOf" srcId="{BCC750F2-D6EB-1E44-A439-74BE1B8520B0}" destId="{37870530-8BA7-DB41-B1EE-3E70B49179B9}" srcOrd="4" destOrd="0" presId="urn:microsoft.com/office/officeart/2008/layout/VerticalCurvedList"/>
    <dgm:cxn modelId="{E5222A9C-BF0F-4664-BD6E-EFB6BA145819}" type="presParOf" srcId="{37870530-8BA7-DB41-B1EE-3E70B49179B9}" destId="{DCA0102E-8307-3A44-831B-1B165C8FABA6}" srcOrd="0" destOrd="0" presId="urn:microsoft.com/office/officeart/2008/layout/VerticalCurvedList"/>
    <dgm:cxn modelId="{CC25952F-A08F-493C-9FBE-80373F1431C9}" type="presParOf" srcId="{BCC750F2-D6EB-1E44-A439-74BE1B8520B0}" destId="{347D508C-8447-4741-8149-F8AE2C574CA5}" srcOrd="5" destOrd="0" presId="urn:microsoft.com/office/officeart/2008/layout/VerticalCurvedList"/>
    <dgm:cxn modelId="{DBF8D568-5E59-445D-950C-D013D6CC518C}" type="presParOf" srcId="{BCC750F2-D6EB-1E44-A439-74BE1B8520B0}" destId="{D6DE98AD-D9DC-E54D-AA3C-858181561F1F}" srcOrd="6" destOrd="0" presId="urn:microsoft.com/office/officeart/2008/layout/VerticalCurvedList"/>
    <dgm:cxn modelId="{453F30E5-13BB-4A40-8ACE-8AB0F12A4CB4}" type="presParOf" srcId="{D6DE98AD-D9DC-E54D-AA3C-858181561F1F}" destId="{47A32088-E974-264E-8C20-80D1B6C0218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E74D3FD1-F731-DE40-80B7-583AC2E87D2A}" type="doc">
      <dgm:prSet loTypeId="urn:microsoft.com/office/officeart/2005/8/layout/arrow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CFF686-DABE-6E42-A635-5DA35E02F242}">
      <dgm:prSet phldrT="[Text]"/>
      <dgm:spPr/>
      <dgm:t>
        <a:bodyPr/>
        <a:lstStyle/>
        <a:p>
          <a:r>
            <a:rPr lang="en-US" dirty="0" err="1" smtClean="0"/>
            <a:t>Befragung</a:t>
          </a:r>
          <a:endParaRPr lang="en-US" dirty="0"/>
        </a:p>
      </dgm:t>
    </dgm:pt>
    <dgm:pt modelId="{627295ED-F76A-A740-9E2F-93CA691B1831}" type="parTrans" cxnId="{EF23F4F6-407F-FF48-930E-6D00B91ACECE}">
      <dgm:prSet/>
      <dgm:spPr/>
      <dgm:t>
        <a:bodyPr/>
        <a:lstStyle/>
        <a:p>
          <a:endParaRPr lang="en-US"/>
        </a:p>
      </dgm:t>
    </dgm:pt>
    <dgm:pt modelId="{0CF36A2C-CF8F-A244-A908-9AD3E8A97DD3}" type="sibTrans" cxnId="{EF23F4F6-407F-FF48-930E-6D00B91ACECE}">
      <dgm:prSet/>
      <dgm:spPr/>
      <dgm:t>
        <a:bodyPr/>
        <a:lstStyle/>
        <a:p>
          <a:endParaRPr lang="en-US"/>
        </a:p>
      </dgm:t>
    </dgm:pt>
    <dgm:pt modelId="{0F33E556-27FC-EB49-86E4-4BD5EFBA92B2}">
      <dgm:prSet phldrT="[Text]"/>
      <dgm:spPr/>
      <dgm:t>
        <a:bodyPr/>
        <a:lstStyle/>
        <a:p>
          <a:r>
            <a:rPr lang="en-US" dirty="0" err="1" smtClean="0"/>
            <a:t>Menge</a:t>
          </a:r>
          <a:endParaRPr lang="en-US" dirty="0"/>
        </a:p>
      </dgm:t>
    </dgm:pt>
    <dgm:pt modelId="{E78B294D-54BA-5347-9353-CD00D55131B7}" type="parTrans" cxnId="{23C616D6-ABDB-194E-9D98-FDDF7FBE339D}">
      <dgm:prSet/>
      <dgm:spPr/>
      <dgm:t>
        <a:bodyPr/>
        <a:lstStyle/>
        <a:p>
          <a:endParaRPr lang="en-US"/>
        </a:p>
      </dgm:t>
    </dgm:pt>
    <dgm:pt modelId="{480D082D-6CB6-EE4D-8AD5-4BE1BAC092ED}" type="sibTrans" cxnId="{23C616D6-ABDB-194E-9D98-FDDF7FBE339D}">
      <dgm:prSet/>
      <dgm:spPr/>
      <dgm:t>
        <a:bodyPr/>
        <a:lstStyle/>
        <a:p>
          <a:endParaRPr lang="en-US"/>
        </a:p>
      </dgm:t>
    </dgm:pt>
    <dgm:pt modelId="{D7BF6874-0FB7-9F43-91C8-4491572783C0}">
      <dgm:prSet phldrT="[Text]"/>
      <dgm:spPr/>
      <dgm:t>
        <a:bodyPr/>
        <a:lstStyle/>
        <a:p>
          <a:r>
            <a:rPr lang="en-US" dirty="0" err="1" smtClean="0"/>
            <a:t>Konzept</a:t>
          </a:r>
          <a:endParaRPr lang="en-US" dirty="0"/>
        </a:p>
      </dgm:t>
    </dgm:pt>
    <dgm:pt modelId="{5F39EABB-6715-6B41-8C37-82A21491E4BA}" type="parTrans" cxnId="{D21CEA24-43D1-7A44-9C79-6AD8423C479D}">
      <dgm:prSet/>
      <dgm:spPr/>
      <dgm:t>
        <a:bodyPr/>
        <a:lstStyle/>
        <a:p>
          <a:endParaRPr lang="en-US"/>
        </a:p>
      </dgm:t>
    </dgm:pt>
    <dgm:pt modelId="{315BC38D-3680-BE44-8835-37E546371CDD}" type="sibTrans" cxnId="{D21CEA24-43D1-7A44-9C79-6AD8423C479D}">
      <dgm:prSet/>
      <dgm:spPr/>
      <dgm:t>
        <a:bodyPr/>
        <a:lstStyle/>
        <a:p>
          <a:endParaRPr lang="en-US"/>
        </a:p>
      </dgm:t>
    </dgm:pt>
    <dgm:pt modelId="{73B7435B-E965-2142-B691-7AFCA7D71139}" type="pres">
      <dgm:prSet presAssocID="{E74D3FD1-F731-DE40-80B7-583AC2E87D2A}" presName="arrowDiagram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5102A53-8140-8A49-95CF-69A3AB4E0D50}" type="pres">
      <dgm:prSet presAssocID="{E74D3FD1-F731-DE40-80B7-583AC2E87D2A}" presName="arrow" presStyleLbl="bgShp" presStyleIdx="0" presStyleCnt="1"/>
      <dgm:spPr/>
    </dgm:pt>
    <dgm:pt modelId="{7753D018-508C-2D47-B8F5-46870A9A328C}" type="pres">
      <dgm:prSet presAssocID="{E74D3FD1-F731-DE40-80B7-583AC2E87D2A}" presName="arrowDiagram3" presStyleCnt="0"/>
      <dgm:spPr/>
    </dgm:pt>
    <dgm:pt modelId="{D9C33332-C118-6E44-B65B-20ECD92A5056}" type="pres">
      <dgm:prSet presAssocID="{EFCFF686-DABE-6E42-A635-5DA35E02F242}" presName="bullet3a" presStyleLbl="node1" presStyleIdx="0" presStyleCnt="3"/>
      <dgm:spPr/>
    </dgm:pt>
    <dgm:pt modelId="{E4C28DA4-C647-E747-B0F4-9438832E8A0C}" type="pres">
      <dgm:prSet presAssocID="{EFCFF686-DABE-6E42-A635-5DA35E02F242}" presName="textBox3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D9939D-FF01-294B-B46B-569DF2321934}" type="pres">
      <dgm:prSet presAssocID="{0F33E556-27FC-EB49-86E4-4BD5EFBA92B2}" presName="bullet3b" presStyleLbl="node1" presStyleIdx="1" presStyleCnt="3"/>
      <dgm:spPr/>
    </dgm:pt>
    <dgm:pt modelId="{5BEA057C-D397-BC48-9A20-60040EC4F5FA}" type="pres">
      <dgm:prSet presAssocID="{0F33E556-27FC-EB49-86E4-4BD5EFBA92B2}" presName="textBox3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3EAE38-0429-9C44-9F17-2B2F4AC228AA}" type="pres">
      <dgm:prSet presAssocID="{D7BF6874-0FB7-9F43-91C8-4491572783C0}" presName="bullet3c" presStyleLbl="node1" presStyleIdx="2" presStyleCnt="3"/>
      <dgm:spPr/>
    </dgm:pt>
    <dgm:pt modelId="{14D740C3-A4A3-4C43-8066-40C798FD413F}" type="pres">
      <dgm:prSet presAssocID="{D7BF6874-0FB7-9F43-91C8-4491572783C0}" presName="textBox3c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79FD621-337E-40F1-AEDA-EE8F5810C714}" type="presOf" srcId="{0F33E556-27FC-EB49-86E4-4BD5EFBA92B2}" destId="{5BEA057C-D397-BC48-9A20-60040EC4F5FA}" srcOrd="0" destOrd="0" presId="urn:microsoft.com/office/officeart/2005/8/layout/arrow2"/>
    <dgm:cxn modelId="{05FC7C38-2E4C-4173-A60B-718A22815FB0}" type="presOf" srcId="{EFCFF686-DABE-6E42-A635-5DA35E02F242}" destId="{E4C28DA4-C647-E747-B0F4-9438832E8A0C}" srcOrd="0" destOrd="0" presId="urn:microsoft.com/office/officeart/2005/8/layout/arrow2"/>
    <dgm:cxn modelId="{EF23F4F6-407F-FF48-930E-6D00B91ACECE}" srcId="{E74D3FD1-F731-DE40-80B7-583AC2E87D2A}" destId="{EFCFF686-DABE-6E42-A635-5DA35E02F242}" srcOrd="0" destOrd="0" parTransId="{627295ED-F76A-A740-9E2F-93CA691B1831}" sibTransId="{0CF36A2C-CF8F-A244-A908-9AD3E8A97DD3}"/>
    <dgm:cxn modelId="{23C616D6-ABDB-194E-9D98-FDDF7FBE339D}" srcId="{E74D3FD1-F731-DE40-80B7-583AC2E87D2A}" destId="{0F33E556-27FC-EB49-86E4-4BD5EFBA92B2}" srcOrd="1" destOrd="0" parTransId="{E78B294D-54BA-5347-9353-CD00D55131B7}" sibTransId="{480D082D-6CB6-EE4D-8AD5-4BE1BAC092ED}"/>
    <dgm:cxn modelId="{D21CEA24-43D1-7A44-9C79-6AD8423C479D}" srcId="{E74D3FD1-F731-DE40-80B7-583AC2E87D2A}" destId="{D7BF6874-0FB7-9F43-91C8-4491572783C0}" srcOrd="2" destOrd="0" parTransId="{5F39EABB-6715-6B41-8C37-82A21491E4BA}" sibTransId="{315BC38D-3680-BE44-8835-37E546371CDD}"/>
    <dgm:cxn modelId="{10F7E9EB-06DC-4F18-AAAA-78FAF61E64C8}" type="presOf" srcId="{E74D3FD1-F731-DE40-80B7-583AC2E87D2A}" destId="{73B7435B-E965-2142-B691-7AFCA7D71139}" srcOrd="0" destOrd="0" presId="urn:microsoft.com/office/officeart/2005/8/layout/arrow2"/>
    <dgm:cxn modelId="{C5506A9C-5FEE-4776-A3B1-6FFDF0ED292D}" type="presOf" srcId="{D7BF6874-0FB7-9F43-91C8-4491572783C0}" destId="{14D740C3-A4A3-4C43-8066-40C798FD413F}" srcOrd="0" destOrd="0" presId="urn:microsoft.com/office/officeart/2005/8/layout/arrow2"/>
    <dgm:cxn modelId="{1852F737-6A60-46F4-8FED-CEB1257B09E4}" type="presParOf" srcId="{73B7435B-E965-2142-B691-7AFCA7D71139}" destId="{F5102A53-8140-8A49-95CF-69A3AB4E0D50}" srcOrd="0" destOrd="0" presId="urn:microsoft.com/office/officeart/2005/8/layout/arrow2"/>
    <dgm:cxn modelId="{DF5A8AE9-076B-4BF7-9627-67008176BACA}" type="presParOf" srcId="{73B7435B-E965-2142-B691-7AFCA7D71139}" destId="{7753D018-508C-2D47-B8F5-46870A9A328C}" srcOrd="1" destOrd="0" presId="urn:microsoft.com/office/officeart/2005/8/layout/arrow2"/>
    <dgm:cxn modelId="{9AEC81DE-56C2-4299-8BA9-A9FB8DA0C102}" type="presParOf" srcId="{7753D018-508C-2D47-B8F5-46870A9A328C}" destId="{D9C33332-C118-6E44-B65B-20ECD92A5056}" srcOrd="0" destOrd="0" presId="urn:microsoft.com/office/officeart/2005/8/layout/arrow2"/>
    <dgm:cxn modelId="{F38F03C6-341A-441D-AB67-BAD984A0DCA2}" type="presParOf" srcId="{7753D018-508C-2D47-B8F5-46870A9A328C}" destId="{E4C28DA4-C647-E747-B0F4-9438832E8A0C}" srcOrd="1" destOrd="0" presId="urn:microsoft.com/office/officeart/2005/8/layout/arrow2"/>
    <dgm:cxn modelId="{0B90CE2D-1511-4756-8D75-EEAE1FB044B6}" type="presParOf" srcId="{7753D018-508C-2D47-B8F5-46870A9A328C}" destId="{61D9939D-FF01-294B-B46B-569DF2321934}" srcOrd="2" destOrd="0" presId="urn:microsoft.com/office/officeart/2005/8/layout/arrow2"/>
    <dgm:cxn modelId="{1EDDFFD2-C3EF-4A7F-8448-A7F3BAD137F3}" type="presParOf" srcId="{7753D018-508C-2D47-B8F5-46870A9A328C}" destId="{5BEA057C-D397-BC48-9A20-60040EC4F5FA}" srcOrd="3" destOrd="0" presId="urn:microsoft.com/office/officeart/2005/8/layout/arrow2"/>
    <dgm:cxn modelId="{3DFD4B7C-417C-40A2-84D4-36998BE1A7AF}" type="presParOf" srcId="{7753D018-508C-2D47-B8F5-46870A9A328C}" destId="{EA3EAE38-0429-9C44-9F17-2B2F4AC228AA}" srcOrd="4" destOrd="0" presId="urn:microsoft.com/office/officeart/2005/8/layout/arrow2"/>
    <dgm:cxn modelId="{9A877084-9FD4-494E-A783-D6F488E69C1D}" type="presParOf" srcId="{7753D018-508C-2D47-B8F5-46870A9A328C}" destId="{14D740C3-A4A3-4C43-8066-40C798FD413F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E1462F8C-0849-4F48-AAC8-81A5F021DC93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B526B07-52A6-4D34-BDF8-4D46EF6DC623}">
      <dgm:prSet phldrT="[Text]" custT="1"/>
      <dgm:spPr/>
      <dgm:t>
        <a:bodyPr/>
        <a:lstStyle/>
        <a:p>
          <a:r>
            <a:rPr lang="de-DE" sz="2400" dirty="0" smtClean="0"/>
            <a:t>Beantwortung aller offenen Fragen zur Verbesserung der Kommunikation</a:t>
          </a:r>
          <a:endParaRPr lang="de-DE" sz="2400" dirty="0"/>
        </a:p>
      </dgm:t>
    </dgm:pt>
    <dgm:pt modelId="{CD114E29-0759-4B87-BCB8-308CFDAD8CC0}" type="parTrans" cxnId="{367EEAFB-C365-4250-B20F-167C8CC39EB8}">
      <dgm:prSet/>
      <dgm:spPr/>
      <dgm:t>
        <a:bodyPr/>
        <a:lstStyle/>
        <a:p>
          <a:endParaRPr lang="de-DE"/>
        </a:p>
      </dgm:t>
    </dgm:pt>
    <dgm:pt modelId="{9F64C2C2-B291-4EE4-AA91-994F750D610B}" type="sibTrans" cxnId="{367EEAFB-C365-4250-B20F-167C8CC39EB8}">
      <dgm:prSet/>
      <dgm:spPr/>
      <dgm:t>
        <a:bodyPr/>
        <a:lstStyle/>
        <a:p>
          <a:endParaRPr lang="de-DE"/>
        </a:p>
      </dgm:t>
    </dgm:pt>
    <dgm:pt modelId="{EE730286-590D-499C-B82A-A643327020EE}">
      <dgm:prSet phldrT="[Text]"/>
      <dgm:spPr/>
      <dgm:t>
        <a:bodyPr/>
        <a:lstStyle/>
        <a:p>
          <a:endParaRPr lang="de-DE" dirty="0"/>
        </a:p>
      </dgm:t>
    </dgm:pt>
    <dgm:pt modelId="{0A33F43B-BDAE-4737-816C-078F2E42584E}" type="sibTrans" cxnId="{79673BBF-4D8D-4483-AB95-0AFF68AB4A66}">
      <dgm:prSet/>
      <dgm:spPr/>
      <dgm:t>
        <a:bodyPr/>
        <a:lstStyle/>
        <a:p>
          <a:endParaRPr lang="de-DE"/>
        </a:p>
      </dgm:t>
    </dgm:pt>
    <dgm:pt modelId="{054E0996-AE30-4176-8717-C7FA4A014DA2}" type="parTrans" cxnId="{79673BBF-4D8D-4483-AB95-0AFF68AB4A66}">
      <dgm:prSet/>
      <dgm:spPr/>
      <dgm:t>
        <a:bodyPr/>
        <a:lstStyle/>
        <a:p>
          <a:endParaRPr lang="de-DE"/>
        </a:p>
      </dgm:t>
    </dgm:pt>
    <dgm:pt modelId="{26F37EE5-F44A-47DC-B7FD-9FD1CAEDDBB0}" type="pres">
      <dgm:prSet presAssocID="{E1462F8C-0849-4F48-AAC8-81A5F021DC93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F323BFD7-D468-48AD-8B24-1629AE5F472B}" type="pres">
      <dgm:prSet presAssocID="{EE730286-590D-499C-B82A-A643327020EE}" presName="horFlow" presStyleCnt="0"/>
      <dgm:spPr/>
    </dgm:pt>
    <dgm:pt modelId="{0A8D8DD0-F8C1-4B6F-B792-C100167D348F}" type="pres">
      <dgm:prSet presAssocID="{EE730286-590D-499C-B82A-A643327020EE}" presName="bigChev" presStyleLbl="node1" presStyleIdx="0" presStyleCnt="1" custScaleX="73866"/>
      <dgm:spPr/>
      <dgm:t>
        <a:bodyPr/>
        <a:lstStyle/>
        <a:p>
          <a:endParaRPr lang="de-DE"/>
        </a:p>
      </dgm:t>
    </dgm:pt>
    <dgm:pt modelId="{9A212DF7-7ACC-4749-9C3B-4FB38F7C55F6}" type="pres">
      <dgm:prSet presAssocID="{CD114E29-0759-4B87-BCB8-308CFDAD8CC0}" presName="parTrans" presStyleCnt="0"/>
      <dgm:spPr/>
    </dgm:pt>
    <dgm:pt modelId="{2C520904-513E-41B9-999B-CAAD7376FF5A}" type="pres">
      <dgm:prSet presAssocID="{8B526B07-52A6-4D34-BDF8-4D46EF6DC623}" presName="node" presStyleLbl="alignAccFollowNode1" presStyleIdx="0" presStyleCnt="1" custScaleX="30590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67EEAFB-C365-4250-B20F-167C8CC39EB8}" srcId="{EE730286-590D-499C-B82A-A643327020EE}" destId="{8B526B07-52A6-4D34-BDF8-4D46EF6DC623}" srcOrd="0" destOrd="0" parTransId="{CD114E29-0759-4B87-BCB8-308CFDAD8CC0}" sibTransId="{9F64C2C2-B291-4EE4-AA91-994F750D610B}"/>
    <dgm:cxn modelId="{CAC66992-8B80-4E99-B316-663F9A43C9E9}" type="presOf" srcId="{EE730286-590D-499C-B82A-A643327020EE}" destId="{0A8D8DD0-F8C1-4B6F-B792-C100167D348F}" srcOrd="0" destOrd="0" presId="urn:microsoft.com/office/officeart/2005/8/layout/lProcess3"/>
    <dgm:cxn modelId="{79673BBF-4D8D-4483-AB95-0AFF68AB4A66}" srcId="{E1462F8C-0849-4F48-AAC8-81A5F021DC93}" destId="{EE730286-590D-499C-B82A-A643327020EE}" srcOrd="0" destOrd="0" parTransId="{054E0996-AE30-4176-8717-C7FA4A014DA2}" sibTransId="{0A33F43B-BDAE-4737-816C-078F2E42584E}"/>
    <dgm:cxn modelId="{A1BD394F-54E9-407A-893B-1F4634F4AD1B}" type="presOf" srcId="{8B526B07-52A6-4D34-BDF8-4D46EF6DC623}" destId="{2C520904-513E-41B9-999B-CAAD7376FF5A}" srcOrd="0" destOrd="0" presId="urn:microsoft.com/office/officeart/2005/8/layout/lProcess3"/>
    <dgm:cxn modelId="{1F42B6A5-1883-474F-A086-679151B8E2E8}" type="presOf" srcId="{E1462F8C-0849-4F48-AAC8-81A5F021DC93}" destId="{26F37EE5-F44A-47DC-B7FD-9FD1CAEDDBB0}" srcOrd="0" destOrd="0" presId="urn:microsoft.com/office/officeart/2005/8/layout/lProcess3"/>
    <dgm:cxn modelId="{659C1B2F-BD52-4219-8C8C-91AC8B35341D}" type="presParOf" srcId="{26F37EE5-F44A-47DC-B7FD-9FD1CAEDDBB0}" destId="{F323BFD7-D468-48AD-8B24-1629AE5F472B}" srcOrd="0" destOrd="0" presId="urn:microsoft.com/office/officeart/2005/8/layout/lProcess3"/>
    <dgm:cxn modelId="{8C21F856-5140-41F4-BEFE-A74FBE3181BD}" type="presParOf" srcId="{F323BFD7-D468-48AD-8B24-1629AE5F472B}" destId="{0A8D8DD0-F8C1-4B6F-B792-C100167D348F}" srcOrd="0" destOrd="0" presId="urn:microsoft.com/office/officeart/2005/8/layout/lProcess3"/>
    <dgm:cxn modelId="{C3F7B3CE-FD67-48EE-9421-E29E9E05F6DE}" type="presParOf" srcId="{F323BFD7-D468-48AD-8B24-1629AE5F472B}" destId="{9A212DF7-7ACC-4749-9C3B-4FB38F7C55F6}" srcOrd="1" destOrd="0" presId="urn:microsoft.com/office/officeart/2005/8/layout/lProcess3"/>
    <dgm:cxn modelId="{4F9BD110-40FF-40C6-AFE7-EBB4D6219AEF}" type="presParOf" srcId="{F323BFD7-D468-48AD-8B24-1629AE5F472B}" destId="{2C520904-513E-41B9-999B-CAAD7376FF5A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1462F8C-0849-4F48-AAC8-81A5F021DC93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E730286-590D-499C-B82A-A643327020EE}">
      <dgm:prSet phldrT="[Text]" custT="1"/>
      <dgm:spPr/>
      <dgm:t>
        <a:bodyPr/>
        <a:lstStyle/>
        <a:p>
          <a:pPr algn="r"/>
          <a:r>
            <a:rPr lang="de-DE" sz="2800" dirty="0" smtClean="0"/>
            <a:t>56%</a:t>
          </a:r>
          <a:endParaRPr lang="de-DE" sz="2800" dirty="0"/>
        </a:p>
      </dgm:t>
    </dgm:pt>
    <dgm:pt modelId="{054E0996-AE30-4176-8717-C7FA4A014DA2}" type="parTrans" cxnId="{79673BBF-4D8D-4483-AB95-0AFF68AB4A66}">
      <dgm:prSet/>
      <dgm:spPr/>
      <dgm:t>
        <a:bodyPr/>
        <a:lstStyle/>
        <a:p>
          <a:endParaRPr lang="de-DE"/>
        </a:p>
      </dgm:t>
    </dgm:pt>
    <dgm:pt modelId="{0A33F43B-BDAE-4737-816C-078F2E42584E}" type="sibTrans" cxnId="{79673BBF-4D8D-4483-AB95-0AFF68AB4A66}">
      <dgm:prSet/>
      <dgm:spPr/>
      <dgm:t>
        <a:bodyPr/>
        <a:lstStyle/>
        <a:p>
          <a:endParaRPr lang="de-DE"/>
        </a:p>
      </dgm:t>
    </dgm:pt>
    <dgm:pt modelId="{8B526B07-52A6-4D34-BDF8-4D46EF6DC623}">
      <dgm:prSet phldrT="[Text]" custT="1"/>
      <dgm:spPr/>
      <dgm:t>
        <a:bodyPr/>
        <a:lstStyle/>
        <a:p>
          <a:r>
            <a:rPr lang="de-DE" sz="2400" dirty="0" smtClean="0"/>
            <a:t>aller Teilnehmer sind weiblich</a:t>
          </a:r>
          <a:endParaRPr lang="de-DE" sz="2400" dirty="0"/>
        </a:p>
      </dgm:t>
    </dgm:pt>
    <dgm:pt modelId="{CD114E29-0759-4B87-BCB8-308CFDAD8CC0}" type="parTrans" cxnId="{367EEAFB-C365-4250-B20F-167C8CC39EB8}">
      <dgm:prSet/>
      <dgm:spPr/>
      <dgm:t>
        <a:bodyPr/>
        <a:lstStyle/>
        <a:p>
          <a:endParaRPr lang="de-DE"/>
        </a:p>
      </dgm:t>
    </dgm:pt>
    <dgm:pt modelId="{9F64C2C2-B291-4EE4-AA91-994F750D610B}" type="sibTrans" cxnId="{367EEAFB-C365-4250-B20F-167C8CC39EB8}">
      <dgm:prSet/>
      <dgm:spPr/>
      <dgm:t>
        <a:bodyPr/>
        <a:lstStyle/>
        <a:p>
          <a:endParaRPr lang="de-DE"/>
        </a:p>
      </dgm:t>
    </dgm:pt>
    <dgm:pt modelId="{26F37EE5-F44A-47DC-B7FD-9FD1CAEDDBB0}" type="pres">
      <dgm:prSet presAssocID="{E1462F8C-0849-4F48-AAC8-81A5F021DC93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F323BFD7-D468-48AD-8B24-1629AE5F472B}" type="pres">
      <dgm:prSet presAssocID="{EE730286-590D-499C-B82A-A643327020EE}" presName="horFlow" presStyleCnt="0"/>
      <dgm:spPr/>
    </dgm:pt>
    <dgm:pt modelId="{0A8D8DD0-F8C1-4B6F-B792-C100167D348F}" type="pres">
      <dgm:prSet presAssocID="{EE730286-590D-499C-B82A-A643327020EE}" presName="bigChev" presStyleLbl="node1" presStyleIdx="0" presStyleCnt="1" custScaleX="73866"/>
      <dgm:spPr/>
      <dgm:t>
        <a:bodyPr/>
        <a:lstStyle/>
        <a:p>
          <a:endParaRPr lang="de-DE"/>
        </a:p>
      </dgm:t>
    </dgm:pt>
    <dgm:pt modelId="{9A212DF7-7ACC-4749-9C3B-4FB38F7C55F6}" type="pres">
      <dgm:prSet presAssocID="{CD114E29-0759-4B87-BCB8-308CFDAD8CC0}" presName="parTrans" presStyleCnt="0"/>
      <dgm:spPr/>
    </dgm:pt>
    <dgm:pt modelId="{2C520904-513E-41B9-999B-CAAD7376FF5A}" type="pres">
      <dgm:prSet presAssocID="{8B526B07-52A6-4D34-BDF8-4D46EF6DC623}" presName="node" presStyleLbl="alignAccFollowNode1" presStyleIdx="0" presStyleCnt="1" custScaleX="30590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8CA9627D-16F2-43E7-909E-C8FEDB9C4691}" type="presOf" srcId="{E1462F8C-0849-4F48-AAC8-81A5F021DC93}" destId="{26F37EE5-F44A-47DC-B7FD-9FD1CAEDDBB0}" srcOrd="0" destOrd="0" presId="urn:microsoft.com/office/officeart/2005/8/layout/lProcess3"/>
    <dgm:cxn modelId="{367EEAFB-C365-4250-B20F-167C8CC39EB8}" srcId="{EE730286-590D-499C-B82A-A643327020EE}" destId="{8B526B07-52A6-4D34-BDF8-4D46EF6DC623}" srcOrd="0" destOrd="0" parTransId="{CD114E29-0759-4B87-BCB8-308CFDAD8CC0}" sibTransId="{9F64C2C2-B291-4EE4-AA91-994F750D610B}"/>
    <dgm:cxn modelId="{DA07CFF5-5C7B-412A-8B59-00700C19308A}" type="presOf" srcId="{8B526B07-52A6-4D34-BDF8-4D46EF6DC623}" destId="{2C520904-513E-41B9-999B-CAAD7376FF5A}" srcOrd="0" destOrd="0" presId="urn:microsoft.com/office/officeart/2005/8/layout/lProcess3"/>
    <dgm:cxn modelId="{79673BBF-4D8D-4483-AB95-0AFF68AB4A66}" srcId="{E1462F8C-0849-4F48-AAC8-81A5F021DC93}" destId="{EE730286-590D-499C-B82A-A643327020EE}" srcOrd="0" destOrd="0" parTransId="{054E0996-AE30-4176-8717-C7FA4A014DA2}" sibTransId="{0A33F43B-BDAE-4737-816C-078F2E42584E}"/>
    <dgm:cxn modelId="{6F9E1194-D635-419D-B992-005D8B9E1A78}" type="presOf" srcId="{EE730286-590D-499C-B82A-A643327020EE}" destId="{0A8D8DD0-F8C1-4B6F-B792-C100167D348F}" srcOrd="0" destOrd="0" presId="urn:microsoft.com/office/officeart/2005/8/layout/lProcess3"/>
    <dgm:cxn modelId="{56D07BCC-4867-44E1-94FD-C73970B7F919}" type="presParOf" srcId="{26F37EE5-F44A-47DC-B7FD-9FD1CAEDDBB0}" destId="{F323BFD7-D468-48AD-8B24-1629AE5F472B}" srcOrd="0" destOrd="0" presId="urn:microsoft.com/office/officeart/2005/8/layout/lProcess3"/>
    <dgm:cxn modelId="{B88652F1-63DA-49B8-B0A2-0639D1BD9779}" type="presParOf" srcId="{F323BFD7-D468-48AD-8B24-1629AE5F472B}" destId="{0A8D8DD0-F8C1-4B6F-B792-C100167D348F}" srcOrd="0" destOrd="0" presId="urn:microsoft.com/office/officeart/2005/8/layout/lProcess3"/>
    <dgm:cxn modelId="{3C3D2BB7-46CC-4694-8469-5CC8B7FF0E83}" type="presParOf" srcId="{F323BFD7-D468-48AD-8B24-1629AE5F472B}" destId="{9A212DF7-7ACC-4749-9C3B-4FB38F7C55F6}" srcOrd="1" destOrd="0" presId="urn:microsoft.com/office/officeart/2005/8/layout/lProcess3"/>
    <dgm:cxn modelId="{8F0BA943-9D80-4C71-A5E2-FF86332C88C5}" type="presParOf" srcId="{F323BFD7-D468-48AD-8B24-1629AE5F472B}" destId="{2C520904-513E-41B9-999B-CAAD7376FF5A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88EC9C3-6F52-436A-A1F5-02DDE9B9738B}" type="doc">
      <dgm:prSet loTypeId="urn:microsoft.com/office/officeart/2009/3/layout/BlockDescending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77C0CC03-F380-4EA2-BBC5-952A56018B8C}">
      <dgm:prSet phldrT="[Text]" custT="1"/>
      <dgm:spPr/>
      <dgm:t>
        <a:bodyPr/>
        <a:lstStyle/>
        <a:p>
          <a:endParaRPr lang="de-DE" sz="1800" b="1" dirty="0"/>
        </a:p>
      </dgm:t>
    </dgm:pt>
    <dgm:pt modelId="{B7B8574D-0401-4679-B292-B04480EDBB2E}" type="parTrans" cxnId="{220427EC-9800-4FEF-80BF-072B25E79AE8}">
      <dgm:prSet/>
      <dgm:spPr/>
      <dgm:t>
        <a:bodyPr/>
        <a:lstStyle/>
        <a:p>
          <a:endParaRPr lang="de-DE"/>
        </a:p>
      </dgm:t>
    </dgm:pt>
    <dgm:pt modelId="{8DA248EB-ABA9-49E1-8EB0-37E91E40A949}" type="sibTrans" cxnId="{220427EC-9800-4FEF-80BF-072B25E79AE8}">
      <dgm:prSet/>
      <dgm:spPr/>
      <dgm:t>
        <a:bodyPr/>
        <a:lstStyle/>
        <a:p>
          <a:endParaRPr lang="de-DE"/>
        </a:p>
      </dgm:t>
    </dgm:pt>
    <dgm:pt modelId="{508B0DE5-93BB-4091-9D26-207C9F329CF3}">
      <dgm:prSet phldrT="[Text]" custT="1"/>
      <dgm:spPr/>
      <dgm:t>
        <a:bodyPr/>
        <a:lstStyle/>
        <a:p>
          <a:pPr algn="ctr"/>
          <a:endParaRPr lang="de-DE" sz="2400" b="1" dirty="0"/>
        </a:p>
      </dgm:t>
    </dgm:pt>
    <dgm:pt modelId="{8E791720-8EF5-4DFE-8828-2F03CB808516}" type="parTrans" cxnId="{8B00A02E-6BF9-4B55-82CC-19161ACF4727}">
      <dgm:prSet/>
      <dgm:spPr/>
      <dgm:t>
        <a:bodyPr/>
        <a:lstStyle/>
        <a:p>
          <a:endParaRPr lang="de-DE"/>
        </a:p>
      </dgm:t>
    </dgm:pt>
    <dgm:pt modelId="{93C868BD-20CE-4DA5-97C3-8D497AEFF53A}" type="sibTrans" cxnId="{8B00A02E-6BF9-4B55-82CC-19161ACF4727}">
      <dgm:prSet/>
      <dgm:spPr/>
      <dgm:t>
        <a:bodyPr/>
        <a:lstStyle/>
        <a:p>
          <a:endParaRPr lang="de-DE"/>
        </a:p>
      </dgm:t>
    </dgm:pt>
    <dgm:pt modelId="{F7F2476F-5260-452F-8033-618B7F4BCEDA}">
      <dgm:prSet phldrT="[Text]" custT="1"/>
      <dgm:spPr/>
      <dgm:t>
        <a:bodyPr/>
        <a:lstStyle/>
        <a:p>
          <a:pPr algn="ctr"/>
          <a:endParaRPr lang="de-DE" sz="2800" b="1" dirty="0"/>
        </a:p>
      </dgm:t>
    </dgm:pt>
    <dgm:pt modelId="{299A7409-42DF-46A7-A961-AE24013F0EBB}" type="sibTrans" cxnId="{75B8ADF8-096E-422B-8E74-7362FC8B8CC8}">
      <dgm:prSet/>
      <dgm:spPr/>
      <dgm:t>
        <a:bodyPr/>
        <a:lstStyle/>
        <a:p>
          <a:endParaRPr lang="de-DE"/>
        </a:p>
      </dgm:t>
    </dgm:pt>
    <dgm:pt modelId="{586E9A75-C9EE-4C0B-866E-616CD8E97A47}" type="parTrans" cxnId="{75B8ADF8-096E-422B-8E74-7362FC8B8CC8}">
      <dgm:prSet/>
      <dgm:spPr/>
      <dgm:t>
        <a:bodyPr/>
        <a:lstStyle/>
        <a:p>
          <a:endParaRPr lang="de-DE"/>
        </a:p>
      </dgm:t>
    </dgm:pt>
    <dgm:pt modelId="{2843E86F-88CF-464B-B9CA-B9365A126A92}">
      <dgm:prSet phldrT="[Text]" custT="1"/>
      <dgm:spPr/>
      <dgm:t>
        <a:bodyPr/>
        <a:lstStyle/>
        <a:p>
          <a:endParaRPr lang="de-DE" sz="1300" dirty="0"/>
        </a:p>
      </dgm:t>
    </dgm:pt>
    <dgm:pt modelId="{AF736511-0AF3-408B-854F-A5A6B2448CD6}" type="sibTrans" cxnId="{F39652B5-2E55-4C8C-B3B0-CCC291356FBC}">
      <dgm:prSet/>
      <dgm:spPr/>
      <dgm:t>
        <a:bodyPr/>
        <a:lstStyle/>
        <a:p>
          <a:endParaRPr lang="de-DE"/>
        </a:p>
      </dgm:t>
    </dgm:pt>
    <dgm:pt modelId="{E9CC8F2F-6BFF-4295-9952-2049ED9E2F3D}" type="parTrans" cxnId="{F39652B5-2E55-4C8C-B3B0-CCC291356FBC}">
      <dgm:prSet/>
      <dgm:spPr/>
      <dgm:t>
        <a:bodyPr/>
        <a:lstStyle/>
        <a:p>
          <a:endParaRPr lang="de-DE"/>
        </a:p>
      </dgm:t>
    </dgm:pt>
    <dgm:pt modelId="{C7013A65-54F5-4672-90EB-9516A903E910}">
      <dgm:prSet phldrT="[Text]"/>
      <dgm:spPr/>
      <dgm:t>
        <a:bodyPr/>
        <a:lstStyle/>
        <a:p>
          <a:r>
            <a:rPr lang="de-DE" dirty="0" smtClean="0"/>
            <a:t> </a:t>
          </a:r>
          <a:endParaRPr lang="de-DE" dirty="0"/>
        </a:p>
      </dgm:t>
    </dgm:pt>
    <dgm:pt modelId="{FE0DBF07-6F04-4FCB-B2EE-12FCD31579A7}" type="sibTrans" cxnId="{838D96C1-8981-45B8-AAD2-A1A6BE6329DF}">
      <dgm:prSet/>
      <dgm:spPr/>
      <dgm:t>
        <a:bodyPr/>
        <a:lstStyle/>
        <a:p>
          <a:endParaRPr lang="de-DE"/>
        </a:p>
      </dgm:t>
    </dgm:pt>
    <dgm:pt modelId="{C6A04C49-086C-4468-8215-DC7344C75EEE}" type="parTrans" cxnId="{838D96C1-8981-45B8-AAD2-A1A6BE6329DF}">
      <dgm:prSet/>
      <dgm:spPr/>
      <dgm:t>
        <a:bodyPr/>
        <a:lstStyle/>
        <a:p>
          <a:endParaRPr lang="de-DE"/>
        </a:p>
      </dgm:t>
    </dgm:pt>
    <dgm:pt modelId="{621B1E05-2135-4A76-A144-BAE94500AEA4}">
      <dgm:prSet phldrT="[Text]"/>
      <dgm:spPr/>
      <dgm:t>
        <a:bodyPr/>
        <a:lstStyle/>
        <a:p>
          <a:pPr algn="r"/>
          <a:endParaRPr lang="de-DE" dirty="0"/>
        </a:p>
      </dgm:t>
    </dgm:pt>
    <dgm:pt modelId="{EF84E8CD-A5E7-4C4A-8C5D-94DE4A6CE48C}" type="sibTrans" cxnId="{1D21A04E-42AB-4AE7-8A58-8218689F8F57}">
      <dgm:prSet/>
      <dgm:spPr/>
      <dgm:t>
        <a:bodyPr/>
        <a:lstStyle/>
        <a:p>
          <a:endParaRPr lang="de-DE"/>
        </a:p>
      </dgm:t>
    </dgm:pt>
    <dgm:pt modelId="{8F7C7027-DC7B-4068-87F1-D03DD3A6778E}" type="parTrans" cxnId="{1D21A04E-42AB-4AE7-8A58-8218689F8F57}">
      <dgm:prSet/>
      <dgm:spPr/>
      <dgm:t>
        <a:bodyPr/>
        <a:lstStyle/>
        <a:p>
          <a:endParaRPr lang="de-DE"/>
        </a:p>
      </dgm:t>
    </dgm:pt>
    <dgm:pt modelId="{CC3AC154-E3D9-44F0-8CFE-73021C2D3475}">
      <dgm:prSet phldrT="[Text]"/>
      <dgm:spPr/>
      <dgm:t>
        <a:bodyPr/>
        <a:lstStyle/>
        <a:p>
          <a:endParaRPr lang="de-DE" dirty="0"/>
        </a:p>
      </dgm:t>
    </dgm:pt>
    <dgm:pt modelId="{3388E376-4513-4EF8-94E8-971D44791A56}" type="sibTrans" cxnId="{A9FFB60F-9679-4D73-8263-8D14ADDBF6C0}">
      <dgm:prSet/>
      <dgm:spPr/>
      <dgm:t>
        <a:bodyPr/>
        <a:lstStyle/>
        <a:p>
          <a:endParaRPr lang="de-DE"/>
        </a:p>
      </dgm:t>
    </dgm:pt>
    <dgm:pt modelId="{CBC0E7EF-1DF0-43EC-8091-AB80C5FFA234}" type="parTrans" cxnId="{A9FFB60F-9679-4D73-8263-8D14ADDBF6C0}">
      <dgm:prSet/>
      <dgm:spPr/>
      <dgm:t>
        <a:bodyPr/>
        <a:lstStyle/>
        <a:p>
          <a:endParaRPr lang="de-DE"/>
        </a:p>
      </dgm:t>
    </dgm:pt>
    <dgm:pt modelId="{1BA86F4B-6F0A-487B-AAEA-994B72A4E0FC}" type="pres">
      <dgm:prSet presAssocID="{B88EC9C3-6F52-436A-A1F5-02DDE9B9738B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de-DE"/>
        </a:p>
      </dgm:t>
    </dgm:pt>
    <dgm:pt modelId="{EE6378FE-16D0-448B-9DF0-5674D27C795B}" type="pres">
      <dgm:prSet presAssocID="{CC3AC154-E3D9-44F0-8CFE-73021C2D3475}" presName="parentText_1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5E9D17D-0BB6-4121-9B28-751C2AD4328A}" type="pres">
      <dgm:prSet presAssocID="{CC3AC154-E3D9-44F0-8CFE-73021C2D3475}" presName="childText_1" presStyleLbl="node1" presStyleIdx="0" presStyleCnt="3" custScaleX="9575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8100274-24AD-48EA-8B15-D1A01E4A882E}" type="pres">
      <dgm:prSet presAssocID="{CC3AC154-E3D9-44F0-8CFE-73021C2D3475}" presName="accentShape_1" presStyleCnt="0"/>
      <dgm:spPr/>
    </dgm:pt>
    <dgm:pt modelId="{A205C67F-FDA7-438C-8B84-38EFF5FCBA53}" type="pres">
      <dgm:prSet presAssocID="{CC3AC154-E3D9-44F0-8CFE-73021C2D3475}" presName="imageRepeatNode" presStyleLbl="node1" presStyleIdx="0" presStyleCnt="3"/>
      <dgm:spPr/>
      <dgm:t>
        <a:bodyPr/>
        <a:lstStyle/>
        <a:p>
          <a:endParaRPr lang="de-DE"/>
        </a:p>
      </dgm:t>
    </dgm:pt>
    <dgm:pt modelId="{33DDE42C-76B3-475B-B22B-28B27E9CCD4A}" type="pres">
      <dgm:prSet presAssocID="{621B1E05-2135-4A76-A144-BAE94500AEA4}" presName="parentText_2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09C2E94-9E86-4D18-A098-562FF667BD61}" type="pres">
      <dgm:prSet presAssocID="{621B1E05-2135-4A76-A144-BAE94500AEA4}" presName="childText_2" presStyleLbl="node2" presStyleIdx="0" presStyleCnt="0" custScaleY="24531" custLinFactNeighborX="7817" custLinFactNeighborY="3480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EE106A8-54F5-4675-8A62-BCC222153701}" type="pres">
      <dgm:prSet presAssocID="{621B1E05-2135-4A76-A144-BAE94500AEA4}" presName="accentShape_2" presStyleCnt="0"/>
      <dgm:spPr/>
    </dgm:pt>
    <dgm:pt modelId="{609E9F56-82B0-4D8C-B34C-69266A9D398A}" type="pres">
      <dgm:prSet presAssocID="{621B1E05-2135-4A76-A144-BAE94500AEA4}" presName="imageRepeatNode" presStyleLbl="node1" presStyleIdx="1" presStyleCnt="3" custScaleY="28424" custLinFactNeighborX="2379" custLinFactNeighborY="35802"/>
      <dgm:spPr/>
      <dgm:t>
        <a:bodyPr/>
        <a:lstStyle/>
        <a:p>
          <a:endParaRPr lang="de-DE"/>
        </a:p>
      </dgm:t>
    </dgm:pt>
    <dgm:pt modelId="{A355ABBA-EE4C-4965-8B84-4302095FF070}" type="pres">
      <dgm:prSet presAssocID="{C7013A65-54F5-4672-90EB-9516A903E910}" presName="parentText_3" presStyleLbl="node1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18A2218-D2EA-4AC3-B607-C2CED689DF5A}" type="pres">
      <dgm:prSet presAssocID="{C7013A65-54F5-4672-90EB-9516A903E910}" presName="childText_3" presStyleLbl="node2" presStyleIdx="0" presStyleCnt="0" custScaleX="170152" custScaleY="29673" custLinFactNeighborX="10050" custLinFactNeighborY="3231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636EAF8-189C-4F6F-BB2D-8FE514C43018}" type="pres">
      <dgm:prSet presAssocID="{C7013A65-54F5-4672-90EB-9516A903E910}" presName="accentShape_3" presStyleCnt="0"/>
      <dgm:spPr/>
    </dgm:pt>
    <dgm:pt modelId="{9D5698E2-F19A-4041-AE24-EAC5101B2CE3}" type="pres">
      <dgm:prSet presAssocID="{C7013A65-54F5-4672-90EB-9516A903E910}" presName="imageRepeatNode" presStyleLbl="node1" presStyleIdx="2" presStyleCnt="3" custScaleY="33275" custLinFactNeighborX="4510" custLinFactNeighborY="33665"/>
      <dgm:spPr/>
      <dgm:t>
        <a:bodyPr/>
        <a:lstStyle/>
        <a:p>
          <a:endParaRPr lang="de-DE"/>
        </a:p>
      </dgm:t>
    </dgm:pt>
  </dgm:ptLst>
  <dgm:cxnLst>
    <dgm:cxn modelId="{966E2F50-C678-0146-824C-0B8EA6D14C40}" type="presOf" srcId="{2843E86F-88CF-464B-B9CA-B9365A126A92}" destId="{709C2E94-9E86-4D18-A098-562FF667BD61}" srcOrd="0" destOrd="1" presId="urn:microsoft.com/office/officeart/2009/3/layout/BlockDescendingList"/>
    <dgm:cxn modelId="{1D21A04E-42AB-4AE7-8A58-8218689F8F57}" srcId="{B88EC9C3-6F52-436A-A1F5-02DDE9B9738B}" destId="{621B1E05-2135-4A76-A144-BAE94500AEA4}" srcOrd="1" destOrd="0" parTransId="{8F7C7027-DC7B-4068-87F1-D03DD3A6778E}" sibTransId="{EF84E8CD-A5E7-4C4A-8C5D-94DE4A6CE48C}"/>
    <dgm:cxn modelId="{75B8ADF8-096E-422B-8E74-7362FC8B8CC8}" srcId="{CC3AC154-E3D9-44F0-8CFE-73021C2D3475}" destId="{F7F2476F-5260-452F-8033-618B7F4BCEDA}" srcOrd="0" destOrd="0" parTransId="{586E9A75-C9EE-4C0B-866E-616CD8E97A47}" sibTransId="{299A7409-42DF-46A7-A961-AE24013F0EBB}"/>
    <dgm:cxn modelId="{6611153F-13A4-684F-AAC2-80D116F434E4}" type="presOf" srcId="{621B1E05-2135-4A76-A144-BAE94500AEA4}" destId="{33DDE42C-76B3-475B-B22B-28B27E9CCD4A}" srcOrd="0" destOrd="0" presId="urn:microsoft.com/office/officeart/2009/3/layout/BlockDescendingList"/>
    <dgm:cxn modelId="{F39652B5-2E55-4C8C-B3B0-CCC291356FBC}" srcId="{621B1E05-2135-4A76-A144-BAE94500AEA4}" destId="{2843E86F-88CF-464B-B9CA-B9365A126A92}" srcOrd="1" destOrd="0" parTransId="{E9CC8F2F-6BFF-4295-9952-2049ED9E2F3D}" sibTransId="{AF736511-0AF3-408B-854F-A5A6B2448CD6}"/>
    <dgm:cxn modelId="{A9FFB60F-9679-4D73-8263-8D14ADDBF6C0}" srcId="{B88EC9C3-6F52-436A-A1F5-02DDE9B9738B}" destId="{CC3AC154-E3D9-44F0-8CFE-73021C2D3475}" srcOrd="0" destOrd="0" parTransId="{CBC0E7EF-1DF0-43EC-8091-AB80C5FFA234}" sibTransId="{3388E376-4513-4EF8-94E8-971D44791A56}"/>
    <dgm:cxn modelId="{838D96C1-8981-45B8-AAD2-A1A6BE6329DF}" srcId="{B88EC9C3-6F52-436A-A1F5-02DDE9B9738B}" destId="{C7013A65-54F5-4672-90EB-9516A903E910}" srcOrd="2" destOrd="0" parTransId="{C6A04C49-086C-4468-8215-DC7344C75EEE}" sibTransId="{FE0DBF07-6F04-4FCB-B2EE-12FCD31579A7}"/>
    <dgm:cxn modelId="{D1D2C64E-EB67-F343-89BB-E38A27D62B72}" type="presOf" srcId="{77C0CC03-F380-4EA2-BBC5-952A56018B8C}" destId="{709C2E94-9E86-4D18-A098-562FF667BD61}" srcOrd="0" destOrd="0" presId="urn:microsoft.com/office/officeart/2009/3/layout/BlockDescendingList"/>
    <dgm:cxn modelId="{C44A08E1-7078-684E-B739-8A90306E5A53}" type="presOf" srcId="{621B1E05-2135-4A76-A144-BAE94500AEA4}" destId="{609E9F56-82B0-4D8C-B34C-69266A9D398A}" srcOrd="1" destOrd="0" presId="urn:microsoft.com/office/officeart/2009/3/layout/BlockDescendingList"/>
    <dgm:cxn modelId="{D155A62E-ED38-934B-B636-AA7F7E4B84FC}" type="presOf" srcId="{C7013A65-54F5-4672-90EB-9516A903E910}" destId="{A355ABBA-EE4C-4965-8B84-4302095FF070}" srcOrd="0" destOrd="0" presId="urn:microsoft.com/office/officeart/2009/3/layout/BlockDescendingList"/>
    <dgm:cxn modelId="{85092AB6-A5F9-6A44-8BD5-664D64F398DE}" type="presOf" srcId="{C7013A65-54F5-4672-90EB-9516A903E910}" destId="{9D5698E2-F19A-4041-AE24-EAC5101B2CE3}" srcOrd="1" destOrd="0" presId="urn:microsoft.com/office/officeart/2009/3/layout/BlockDescendingList"/>
    <dgm:cxn modelId="{C14C2A89-6093-FE41-A58C-780E3FD63B81}" type="presOf" srcId="{CC3AC154-E3D9-44F0-8CFE-73021C2D3475}" destId="{EE6378FE-16D0-448B-9DF0-5674D27C795B}" srcOrd="0" destOrd="0" presId="urn:microsoft.com/office/officeart/2009/3/layout/BlockDescendingList"/>
    <dgm:cxn modelId="{A83BFA5A-702C-C440-B2D3-041DBA037568}" type="presOf" srcId="{F7F2476F-5260-452F-8033-618B7F4BCEDA}" destId="{D5E9D17D-0BB6-4121-9B28-751C2AD4328A}" srcOrd="0" destOrd="0" presId="urn:microsoft.com/office/officeart/2009/3/layout/BlockDescendingList"/>
    <dgm:cxn modelId="{220427EC-9800-4FEF-80BF-072B25E79AE8}" srcId="{621B1E05-2135-4A76-A144-BAE94500AEA4}" destId="{77C0CC03-F380-4EA2-BBC5-952A56018B8C}" srcOrd="0" destOrd="0" parTransId="{B7B8574D-0401-4679-B292-B04480EDBB2E}" sibTransId="{8DA248EB-ABA9-49E1-8EB0-37E91E40A949}"/>
    <dgm:cxn modelId="{CF398F9B-9B8B-448F-A9DD-6299136C5071}" type="presOf" srcId="{B88EC9C3-6F52-436A-A1F5-02DDE9B9738B}" destId="{1BA86F4B-6F0A-487B-AAEA-994B72A4E0FC}" srcOrd="0" destOrd="0" presId="urn:microsoft.com/office/officeart/2009/3/layout/BlockDescendingList"/>
    <dgm:cxn modelId="{8B00A02E-6BF9-4B55-82CC-19161ACF4727}" srcId="{C7013A65-54F5-4672-90EB-9516A903E910}" destId="{508B0DE5-93BB-4091-9D26-207C9F329CF3}" srcOrd="0" destOrd="0" parTransId="{8E791720-8EF5-4DFE-8828-2F03CB808516}" sibTransId="{93C868BD-20CE-4DA5-97C3-8D497AEFF53A}"/>
    <dgm:cxn modelId="{69049B8A-DD9E-E847-A13A-FDEAC2638D26}" type="presOf" srcId="{CC3AC154-E3D9-44F0-8CFE-73021C2D3475}" destId="{A205C67F-FDA7-438C-8B84-38EFF5FCBA53}" srcOrd="1" destOrd="0" presId="urn:microsoft.com/office/officeart/2009/3/layout/BlockDescendingList"/>
    <dgm:cxn modelId="{F7813338-2358-1841-A405-933597F91C9E}" type="presOf" srcId="{508B0DE5-93BB-4091-9D26-207C9F329CF3}" destId="{218A2218-D2EA-4AC3-B607-C2CED689DF5A}" srcOrd="0" destOrd="0" presId="urn:microsoft.com/office/officeart/2009/3/layout/BlockDescendingList"/>
    <dgm:cxn modelId="{6C88B4FB-0A94-4349-8A7D-868A170E38B8}" type="presParOf" srcId="{1BA86F4B-6F0A-487B-AAEA-994B72A4E0FC}" destId="{EE6378FE-16D0-448B-9DF0-5674D27C795B}" srcOrd="0" destOrd="0" presId="urn:microsoft.com/office/officeart/2009/3/layout/BlockDescendingList"/>
    <dgm:cxn modelId="{1A476296-093F-184D-B3EC-753AE46B760F}" type="presParOf" srcId="{1BA86F4B-6F0A-487B-AAEA-994B72A4E0FC}" destId="{D5E9D17D-0BB6-4121-9B28-751C2AD4328A}" srcOrd="1" destOrd="0" presId="urn:microsoft.com/office/officeart/2009/3/layout/BlockDescendingList"/>
    <dgm:cxn modelId="{80C33FDF-151E-3042-A4CD-14EB4B238F2E}" type="presParOf" srcId="{1BA86F4B-6F0A-487B-AAEA-994B72A4E0FC}" destId="{D8100274-24AD-48EA-8B15-D1A01E4A882E}" srcOrd="2" destOrd="0" presId="urn:microsoft.com/office/officeart/2009/3/layout/BlockDescendingList"/>
    <dgm:cxn modelId="{D834120D-29D2-E943-B47F-CDB96B09740D}" type="presParOf" srcId="{D8100274-24AD-48EA-8B15-D1A01E4A882E}" destId="{A205C67F-FDA7-438C-8B84-38EFF5FCBA53}" srcOrd="0" destOrd="0" presId="urn:microsoft.com/office/officeart/2009/3/layout/BlockDescendingList"/>
    <dgm:cxn modelId="{F9CE5C4E-5D70-5C4E-9E34-E40F02AC5F42}" type="presParOf" srcId="{1BA86F4B-6F0A-487B-AAEA-994B72A4E0FC}" destId="{33DDE42C-76B3-475B-B22B-28B27E9CCD4A}" srcOrd="3" destOrd="0" presId="urn:microsoft.com/office/officeart/2009/3/layout/BlockDescendingList"/>
    <dgm:cxn modelId="{3420690F-3527-FE41-A924-D54B0F687EB1}" type="presParOf" srcId="{1BA86F4B-6F0A-487B-AAEA-994B72A4E0FC}" destId="{709C2E94-9E86-4D18-A098-562FF667BD61}" srcOrd="4" destOrd="0" presId="urn:microsoft.com/office/officeart/2009/3/layout/BlockDescendingList"/>
    <dgm:cxn modelId="{8EC54805-E37B-F74D-A083-41BDCABAFB9B}" type="presParOf" srcId="{1BA86F4B-6F0A-487B-AAEA-994B72A4E0FC}" destId="{CEE106A8-54F5-4675-8A62-BCC222153701}" srcOrd="5" destOrd="0" presId="urn:microsoft.com/office/officeart/2009/3/layout/BlockDescendingList"/>
    <dgm:cxn modelId="{6AF6C45B-B3C7-874F-AA80-B9C6F9BE31B5}" type="presParOf" srcId="{CEE106A8-54F5-4675-8A62-BCC222153701}" destId="{609E9F56-82B0-4D8C-B34C-69266A9D398A}" srcOrd="0" destOrd="0" presId="urn:microsoft.com/office/officeart/2009/3/layout/BlockDescendingList"/>
    <dgm:cxn modelId="{E7326CE5-4E54-234A-8B25-6A834AE79F50}" type="presParOf" srcId="{1BA86F4B-6F0A-487B-AAEA-994B72A4E0FC}" destId="{A355ABBA-EE4C-4965-8B84-4302095FF070}" srcOrd="6" destOrd="0" presId="urn:microsoft.com/office/officeart/2009/3/layout/BlockDescendingList"/>
    <dgm:cxn modelId="{13F34E67-405F-8A4D-B108-780BC6DECE4D}" type="presParOf" srcId="{1BA86F4B-6F0A-487B-AAEA-994B72A4E0FC}" destId="{218A2218-D2EA-4AC3-B607-C2CED689DF5A}" srcOrd="7" destOrd="0" presId="urn:microsoft.com/office/officeart/2009/3/layout/BlockDescendingList"/>
    <dgm:cxn modelId="{71870829-9A9B-E14C-BD04-ACA89CE0F0E5}" type="presParOf" srcId="{1BA86F4B-6F0A-487B-AAEA-994B72A4E0FC}" destId="{C636EAF8-189C-4F6F-BB2D-8FE514C43018}" srcOrd="8" destOrd="0" presId="urn:microsoft.com/office/officeart/2009/3/layout/BlockDescendingList"/>
    <dgm:cxn modelId="{801A58E4-483C-3F4B-AB74-8CFAF45208FD}" type="presParOf" srcId="{C636EAF8-189C-4F6F-BB2D-8FE514C43018}" destId="{9D5698E2-F19A-4041-AE24-EAC5101B2CE3}" srcOrd="0" destOrd="0" presId="urn:microsoft.com/office/officeart/2009/3/layout/BlockDescending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1462F8C-0849-4F48-AAC8-81A5F021DC93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E730286-590D-499C-B82A-A643327020EE}">
      <dgm:prSet phldrT="[Text]" custT="1"/>
      <dgm:spPr/>
      <dgm:t>
        <a:bodyPr/>
        <a:lstStyle/>
        <a:p>
          <a:pPr algn="ctr"/>
          <a:r>
            <a:rPr lang="de-DE" sz="2800" dirty="0" smtClean="0"/>
            <a:t>3/4</a:t>
          </a:r>
          <a:endParaRPr lang="de-DE" sz="2800" dirty="0"/>
        </a:p>
      </dgm:t>
    </dgm:pt>
    <dgm:pt modelId="{054E0996-AE30-4176-8717-C7FA4A014DA2}" type="parTrans" cxnId="{79673BBF-4D8D-4483-AB95-0AFF68AB4A66}">
      <dgm:prSet/>
      <dgm:spPr/>
      <dgm:t>
        <a:bodyPr/>
        <a:lstStyle/>
        <a:p>
          <a:endParaRPr lang="de-DE"/>
        </a:p>
      </dgm:t>
    </dgm:pt>
    <dgm:pt modelId="{0A33F43B-BDAE-4737-816C-078F2E42584E}" type="sibTrans" cxnId="{79673BBF-4D8D-4483-AB95-0AFF68AB4A66}">
      <dgm:prSet/>
      <dgm:spPr/>
      <dgm:t>
        <a:bodyPr/>
        <a:lstStyle/>
        <a:p>
          <a:endParaRPr lang="de-DE"/>
        </a:p>
      </dgm:t>
    </dgm:pt>
    <dgm:pt modelId="{8B526B07-52A6-4D34-BDF8-4D46EF6DC623}">
      <dgm:prSet phldrT="[Text]" custT="1"/>
      <dgm:spPr/>
      <dgm:t>
        <a:bodyPr/>
        <a:lstStyle/>
        <a:p>
          <a:r>
            <a:rPr lang="de-DE" sz="2400" dirty="0" smtClean="0"/>
            <a:t>der Teilnehmer durch Informationen in der Schule</a:t>
          </a:r>
          <a:endParaRPr lang="de-DE" sz="2400" dirty="0"/>
        </a:p>
      </dgm:t>
    </dgm:pt>
    <dgm:pt modelId="{CD114E29-0759-4B87-BCB8-308CFDAD8CC0}" type="parTrans" cxnId="{367EEAFB-C365-4250-B20F-167C8CC39EB8}">
      <dgm:prSet/>
      <dgm:spPr/>
      <dgm:t>
        <a:bodyPr/>
        <a:lstStyle/>
        <a:p>
          <a:endParaRPr lang="de-DE"/>
        </a:p>
      </dgm:t>
    </dgm:pt>
    <dgm:pt modelId="{9F64C2C2-B291-4EE4-AA91-994F750D610B}" type="sibTrans" cxnId="{367EEAFB-C365-4250-B20F-167C8CC39EB8}">
      <dgm:prSet/>
      <dgm:spPr/>
      <dgm:t>
        <a:bodyPr/>
        <a:lstStyle/>
        <a:p>
          <a:endParaRPr lang="de-DE"/>
        </a:p>
      </dgm:t>
    </dgm:pt>
    <dgm:pt modelId="{26F37EE5-F44A-47DC-B7FD-9FD1CAEDDBB0}" type="pres">
      <dgm:prSet presAssocID="{E1462F8C-0849-4F48-AAC8-81A5F021DC93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F323BFD7-D468-48AD-8B24-1629AE5F472B}" type="pres">
      <dgm:prSet presAssocID="{EE730286-590D-499C-B82A-A643327020EE}" presName="horFlow" presStyleCnt="0"/>
      <dgm:spPr/>
    </dgm:pt>
    <dgm:pt modelId="{0A8D8DD0-F8C1-4B6F-B792-C100167D348F}" type="pres">
      <dgm:prSet presAssocID="{EE730286-590D-499C-B82A-A643327020EE}" presName="bigChev" presStyleLbl="node1" presStyleIdx="0" presStyleCnt="1" custScaleX="73866"/>
      <dgm:spPr/>
      <dgm:t>
        <a:bodyPr/>
        <a:lstStyle/>
        <a:p>
          <a:endParaRPr lang="de-DE"/>
        </a:p>
      </dgm:t>
    </dgm:pt>
    <dgm:pt modelId="{9A212DF7-7ACC-4749-9C3B-4FB38F7C55F6}" type="pres">
      <dgm:prSet presAssocID="{CD114E29-0759-4B87-BCB8-308CFDAD8CC0}" presName="parTrans" presStyleCnt="0"/>
      <dgm:spPr/>
    </dgm:pt>
    <dgm:pt modelId="{2C520904-513E-41B9-999B-CAAD7376FF5A}" type="pres">
      <dgm:prSet presAssocID="{8B526B07-52A6-4D34-BDF8-4D46EF6DC623}" presName="node" presStyleLbl="alignAccFollowNode1" presStyleIdx="0" presStyleCnt="1" custScaleX="30590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8FC50898-642B-43F8-8159-A5C4C8A811FF}" type="presOf" srcId="{EE730286-590D-499C-B82A-A643327020EE}" destId="{0A8D8DD0-F8C1-4B6F-B792-C100167D348F}" srcOrd="0" destOrd="0" presId="urn:microsoft.com/office/officeart/2005/8/layout/lProcess3"/>
    <dgm:cxn modelId="{FC2DED22-87DE-4F4E-BD61-6332DDF48C57}" type="presOf" srcId="{8B526B07-52A6-4D34-BDF8-4D46EF6DC623}" destId="{2C520904-513E-41B9-999B-CAAD7376FF5A}" srcOrd="0" destOrd="0" presId="urn:microsoft.com/office/officeart/2005/8/layout/lProcess3"/>
    <dgm:cxn modelId="{367EEAFB-C365-4250-B20F-167C8CC39EB8}" srcId="{EE730286-590D-499C-B82A-A643327020EE}" destId="{8B526B07-52A6-4D34-BDF8-4D46EF6DC623}" srcOrd="0" destOrd="0" parTransId="{CD114E29-0759-4B87-BCB8-308CFDAD8CC0}" sibTransId="{9F64C2C2-B291-4EE4-AA91-994F750D610B}"/>
    <dgm:cxn modelId="{9BBEC0F0-EEE7-403D-95C9-DB6020C094D1}" type="presOf" srcId="{E1462F8C-0849-4F48-AAC8-81A5F021DC93}" destId="{26F37EE5-F44A-47DC-B7FD-9FD1CAEDDBB0}" srcOrd="0" destOrd="0" presId="urn:microsoft.com/office/officeart/2005/8/layout/lProcess3"/>
    <dgm:cxn modelId="{79673BBF-4D8D-4483-AB95-0AFF68AB4A66}" srcId="{E1462F8C-0849-4F48-AAC8-81A5F021DC93}" destId="{EE730286-590D-499C-B82A-A643327020EE}" srcOrd="0" destOrd="0" parTransId="{054E0996-AE30-4176-8717-C7FA4A014DA2}" sibTransId="{0A33F43B-BDAE-4737-816C-078F2E42584E}"/>
    <dgm:cxn modelId="{8A16982F-D4A1-4100-B722-15D75ACF5E32}" type="presParOf" srcId="{26F37EE5-F44A-47DC-B7FD-9FD1CAEDDBB0}" destId="{F323BFD7-D468-48AD-8B24-1629AE5F472B}" srcOrd="0" destOrd="0" presId="urn:microsoft.com/office/officeart/2005/8/layout/lProcess3"/>
    <dgm:cxn modelId="{FD598C87-F34B-4FCC-8940-E66254A3374F}" type="presParOf" srcId="{F323BFD7-D468-48AD-8B24-1629AE5F472B}" destId="{0A8D8DD0-F8C1-4B6F-B792-C100167D348F}" srcOrd="0" destOrd="0" presId="urn:microsoft.com/office/officeart/2005/8/layout/lProcess3"/>
    <dgm:cxn modelId="{846C7A0C-1D3A-4249-B7D1-D433A5EB5429}" type="presParOf" srcId="{F323BFD7-D468-48AD-8B24-1629AE5F472B}" destId="{9A212DF7-7ACC-4749-9C3B-4FB38F7C55F6}" srcOrd="1" destOrd="0" presId="urn:microsoft.com/office/officeart/2005/8/layout/lProcess3"/>
    <dgm:cxn modelId="{14CDCD56-E32A-44EC-9772-5587195AB40D}" type="presParOf" srcId="{F323BFD7-D468-48AD-8B24-1629AE5F472B}" destId="{2C520904-513E-41B9-999B-CAAD7376FF5A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D578539-D063-4854-8F48-394B917ABDD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736812E4-02B5-4080-9E4D-D52AFAF24D56}">
      <dgm:prSet phldrT="[Text]"/>
      <dgm:spPr/>
      <dgm:t>
        <a:bodyPr/>
        <a:lstStyle/>
        <a:p>
          <a:r>
            <a:rPr lang="de-DE" dirty="0" smtClean="0"/>
            <a:t>Syntaxfehler des Eingebenden geändert</a:t>
          </a:r>
          <a:endParaRPr lang="de-DE" dirty="0"/>
        </a:p>
      </dgm:t>
    </dgm:pt>
    <dgm:pt modelId="{DFC358C4-31E4-4DB9-A826-663FCBD6941C}" type="parTrans" cxnId="{95741631-1751-4A75-845D-66C278A8B742}">
      <dgm:prSet/>
      <dgm:spPr/>
      <dgm:t>
        <a:bodyPr/>
        <a:lstStyle/>
        <a:p>
          <a:endParaRPr lang="de-DE"/>
        </a:p>
      </dgm:t>
    </dgm:pt>
    <dgm:pt modelId="{C727ABF6-4B93-441B-8FA8-ACFA70A6FAF6}" type="sibTrans" cxnId="{95741631-1751-4A75-845D-66C278A8B742}">
      <dgm:prSet/>
      <dgm:spPr/>
      <dgm:t>
        <a:bodyPr/>
        <a:lstStyle/>
        <a:p>
          <a:endParaRPr lang="de-DE"/>
        </a:p>
      </dgm:t>
    </dgm:pt>
    <dgm:pt modelId="{04F4F48B-FDC1-4D83-9D9A-589089D1A786}">
      <dgm:prSet phldrT="[Text]"/>
      <dgm:spPr/>
      <dgm:t>
        <a:bodyPr/>
        <a:lstStyle/>
        <a:p>
          <a:r>
            <a:rPr lang="de-DE" dirty="0" smtClean="0"/>
            <a:t>Rechenfehler korrigiert</a:t>
          </a:r>
          <a:endParaRPr lang="de-DE" dirty="0"/>
        </a:p>
      </dgm:t>
    </dgm:pt>
    <dgm:pt modelId="{4E3B1A70-7A7F-4AEA-8AE6-5A7BEE51AEA9}" type="parTrans" cxnId="{EF2B6563-106A-4B8C-9187-2F497C5878A5}">
      <dgm:prSet/>
      <dgm:spPr/>
      <dgm:t>
        <a:bodyPr/>
        <a:lstStyle/>
        <a:p>
          <a:endParaRPr lang="de-DE"/>
        </a:p>
      </dgm:t>
    </dgm:pt>
    <dgm:pt modelId="{89E42F5F-2FD5-4828-9385-884801542491}" type="sibTrans" cxnId="{EF2B6563-106A-4B8C-9187-2F497C5878A5}">
      <dgm:prSet/>
      <dgm:spPr/>
      <dgm:t>
        <a:bodyPr/>
        <a:lstStyle/>
        <a:p>
          <a:endParaRPr lang="de-DE"/>
        </a:p>
      </dgm:t>
    </dgm:pt>
    <dgm:pt modelId="{4819D581-5CB0-4509-94B8-ED7FF6D30ECE}">
      <dgm:prSet phldrT="[Text]"/>
      <dgm:spPr/>
      <dgm:t>
        <a:bodyPr/>
        <a:lstStyle/>
        <a:p>
          <a:r>
            <a:rPr lang="de-DE" dirty="0" smtClean="0"/>
            <a:t>Datensätze/Freitexte gelöscht</a:t>
          </a:r>
          <a:endParaRPr lang="de-DE" dirty="0"/>
        </a:p>
      </dgm:t>
    </dgm:pt>
    <dgm:pt modelId="{67E984FC-4941-4860-BD19-9A6AB2E7E54F}" type="parTrans" cxnId="{EF58B487-2D48-485A-8363-1600E595C1B6}">
      <dgm:prSet/>
      <dgm:spPr/>
      <dgm:t>
        <a:bodyPr/>
        <a:lstStyle/>
        <a:p>
          <a:endParaRPr lang="de-DE"/>
        </a:p>
      </dgm:t>
    </dgm:pt>
    <dgm:pt modelId="{1A6D0316-3987-4A6D-905D-20FFBA2A054C}" type="sibTrans" cxnId="{EF58B487-2D48-485A-8363-1600E595C1B6}">
      <dgm:prSet/>
      <dgm:spPr/>
      <dgm:t>
        <a:bodyPr/>
        <a:lstStyle/>
        <a:p>
          <a:endParaRPr lang="de-DE"/>
        </a:p>
      </dgm:t>
    </dgm:pt>
    <dgm:pt modelId="{41D714E2-2BFD-4DA5-AAEB-E611ADD1B695}">
      <dgm:prSet phldrT="[Text]"/>
      <dgm:spPr/>
      <dgm:t>
        <a:bodyPr/>
        <a:lstStyle/>
        <a:p>
          <a:r>
            <a:rPr lang="de-DE" dirty="0" smtClean="0"/>
            <a:t>Wertelabel korrigiert</a:t>
          </a:r>
          <a:endParaRPr lang="de-DE" dirty="0"/>
        </a:p>
      </dgm:t>
    </dgm:pt>
    <dgm:pt modelId="{6FC21EBB-90DD-4555-B8F0-E9B5BB887968}" type="parTrans" cxnId="{70DBEDE0-252C-4263-B6FD-3BD96C16468D}">
      <dgm:prSet/>
      <dgm:spPr/>
      <dgm:t>
        <a:bodyPr/>
        <a:lstStyle/>
        <a:p>
          <a:endParaRPr lang="de-DE"/>
        </a:p>
      </dgm:t>
    </dgm:pt>
    <dgm:pt modelId="{5D49DAA8-73E5-4D90-9055-6A387F2AEEA1}" type="sibTrans" cxnId="{70DBEDE0-252C-4263-B6FD-3BD96C16468D}">
      <dgm:prSet/>
      <dgm:spPr/>
      <dgm:t>
        <a:bodyPr/>
        <a:lstStyle/>
        <a:p>
          <a:endParaRPr lang="de-DE"/>
        </a:p>
      </dgm:t>
    </dgm:pt>
    <dgm:pt modelId="{854AF4A0-8E6C-457D-B8FC-5A5BFD782F26}">
      <dgm:prSet phldrT="[Text]"/>
      <dgm:spPr/>
      <dgm:t>
        <a:bodyPr/>
        <a:lstStyle/>
        <a:p>
          <a:r>
            <a:rPr lang="de-DE" dirty="0" smtClean="0"/>
            <a:t>Variablenlabel korrigiert</a:t>
          </a:r>
          <a:endParaRPr lang="de-DE" dirty="0"/>
        </a:p>
      </dgm:t>
    </dgm:pt>
    <dgm:pt modelId="{8B3BFDFD-35FF-4E92-BF41-FD06C2B1367D}" type="parTrans" cxnId="{BFE0682A-A08D-4DC2-9885-7BCA1E4D89D7}">
      <dgm:prSet/>
      <dgm:spPr/>
      <dgm:t>
        <a:bodyPr/>
        <a:lstStyle/>
        <a:p>
          <a:endParaRPr lang="de-DE"/>
        </a:p>
      </dgm:t>
    </dgm:pt>
    <dgm:pt modelId="{9632CCB7-57C6-4001-901C-E2CD79908E71}" type="sibTrans" cxnId="{BFE0682A-A08D-4DC2-9885-7BCA1E4D89D7}">
      <dgm:prSet/>
      <dgm:spPr/>
      <dgm:t>
        <a:bodyPr/>
        <a:lstStyle/>
        <a:p>
          <a:endParaRPr lang="de-DE"/>
        </a:p>
      </dgm:t>
    </dgm:pt>
    <dgm:pt modelId="{4BD88B37-297D-4064-A82D-522A6F0DADB1}">
      <dgm:prSet phldrT="[Text]"/>
      <dgm:spPr/>
      <dgm:t>
        <a:bodyPr/>
        <a:lstStyle/>
        <a:p>
          <a:r>
            <a:rPr lang="de-DE" dirty="0" smtClean="0"/>
            <a:t>Messniveaus angepasst</a:t>
          </a:r>
          <a:endParaRPr lang="de-DE" dirty="0"/>
        </a:p>
      </dgm:t>
    </dgm:pt>
    <dgm:pt modelId="{199DF018-9D30-46CF-9F00-B715A9F4AF52}" type="parTrans" cxnId="{2EFD2DC3-A8B4-429E-892F-DF54F4D03C21}">
      <dgm:prSet/>
      <dgm:spPr/>
      <dgm:t>
        <a:bodyPr/>
        <a:lstStyle/>
        <a:p>
          <a:endParaRPr lang="de-DE"/>
        </a:p>
      </dgm:t>
    </dgm:pt>
    <dgm:pt modelId="{1ED50AA2-B131-4588-95EF-0B1374A9F9F1}" type="sibTrans" cxnId="{2EFD2DC3-A8B4-429E-892F-DF54F4D03C21}">
      <dgm:prSet/>
      <dgm:spPr/>
      <dgm:t>
        <a:bodyPr/>
        <a:lstStyle/>
        <a:p>
          <a:endParaRPr lang="de-DE"/>
        </a:p>
      </dgm:t>
    </dgm:pt>
    <dgm:pt modelId="{405C5209-5B97-46E5-B0E6-FF3B614732DE}">
      <dgm:prSet phldrT="[Text]"/>
      <dgm:spPr/>
      <dgm:t>
        <a:bodyPr/>
        <a:lstStyle/>
        <a:p>
          <a:r>
            <a:rPr lang="de-DE" dirty="0" smtClean="0"/>
            <a:t>Variablen hinzugefügt</a:t>
          </a:r>
          <a:endParaRPr lang="de-DE" dirty="0"/>
        </a:p>
      </dgm:t>
    </dgm:pt>
    <dgm:pt modelId="{D853DB84-12D0-4211-8245-04D4F1A85D19}" type="parTrans" cxnId="{7622EB42-17BC-4CFB-98E6-2ECA9D524266}">
      <dgm:prSet/>
      <dgm:spPr/>
      <dgm:t>
        <a:bodyPr/>
        <a:lstStyle/>
        <a:p>
          <a:endParaRPr lang="de-DE"/>
        </a:p>
      </dgm:t>
    </dgm:pt>
    <dgm:pt modelId="{22CC8CC3-63AF-47B0-9D9C-3B6A97941312}" type="sibTrans" cxnId="{7622EB42-17BC-4CFB-98E6-2ECA9D524266}">
      <dgm:prSet/>
      <dgm:spPr/>
      <dgm:t>
        <a:bodyPr/>
        <a:lstStyle/>
        <a:p>
          <a:endParaRPr lang="de-DE"/>
        </a:p>
      </dgm:t>
    </dgm:pt>
    <dgm:pt modelId="{AB118ABB-EAEE-4812-A436-F64523902B1D}" type="pres">
      <dgm:prSet presAssocID="{6D578539-D063-4854-8F48-394B917ABDD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de-DE"/>
        </a:p>
      </dgm:t>
    </dgm:pt>
    <dgm:pt modelId="{79DD69A4-296F-4754-983E-0BC004D14A8C}" type="pres">
      <dgm:prSet presAssocID="{6D578539-D063-4854-8F48-394B917ABDDA}" presName="Name1" presStyleCnt="0"/>
      <dgm:spPr/>
    </dgm:pt>
    <dgm:pt modelId="{2A45183E-1BF5-45D2-8149-CB593461DBBD}" type="pres">
      <dgm:prSet presAssocID="{6D578539-D063-4854-8F48-394B917ABDDA}" presName="cycle" presStyleCnt="0"/>
      <dgm:spPr/>
    </dgm:pt>
    <dgm:pt modelId="{AE088F35-5ACE-4269-8067-44D0052E3579}" type="pres">
      <dgm:prSet presAssocID="{6D578539-D063-4854-8F48-394B917ABDDA}" presName="srcNode" presStyleLbl="node1" presStyleIdx="0" presStyleCnt="7"/>
      <dgm:spPr/>
    </dgm:pt>
    <dgm:pt modelId="{BB03790C-AA2B-49C8-B235-50052E2A8E4F}" type="pres">
      <dgm:prSet presAssocID="{6D578539-D063-4854-8F48-394B917ABDDA}" presName="conn" presStyleLbl="parChTrans1D2" presStyleIdx="0" presStyleCnt="1"/>
      <dgm:spPr/>
      <dgm:t>
        <a:bodyPr/>
        <a:lstStyle/>
        <a:p>
          <a:endParaRPr lang="de-DE"/>
        </a:p>
      </dgm:t>
    </dgm:pt>
    <dgm:pt modelId="{626D007C-F683-433D-9BA8-B17F3072A3BD}" type="pres">
      <dgm:prSet presAssocID="{6D578539-D063-4854-8F48-394B917ABDDA}" presName="extraNode" presStyleLbl="node1" presStyleIdx="0" presStyleCnt="7"/>
      <dgm:spPr/>
    </dgm:pt>
    <dgm:pt modelId="{9FB1BB58-950D-4CB3-B221-1484A87D662B}" type="pres">
      <dgm:prSet presAssocID="{6D578539-D063-4854-8F48-394B917ABDDA}" presName="dstNode" presStyleLbl="node1" presStyleIdx="0" presStyleCnt="7"/>
      <dgm:spPr/>
    </dgm:pt>
    <dgm:pt modelId="{13C87199-5535-4093-B6A6-703008FE8863}" type="pres">
      <dgm:prSet presAssocID="{736812E4-02B5-4080-9E4D-D52AFAF24D56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84B5C6C-A46F-48C3-AE99-DF2BB6FA208A}" type="pres">
      <dgm:prSet presAssocID="{736812E4-02B5-4080-9E4D-D52AFAF24D56}" presName="accent_1" presStyleCnt="0"/>
      <dgm:spPr/>
    </dgm:pt>
    <dgm:pt modelId="{C89F56A5-7D52-4FA3-A493-B7CFF4FDCDEE}" type="pres">
      <dgm:prSet presAssocID="{736812E4-02B5-4080-9E4D-D52AFAF24D56}" presName="accentRepeatNode" presStyleLbl="solidFgAcc1" presStyleIdx="0" presStyleCnt="7"/>
      <dgm:spPr/>
    </dgm:pt>
    <dgm:pt modelId="{79C166A1-607E-49D4-9899-4801AB8D1CC5}" type="pres">
      <dgm:prSet presAssocID="{04F4F48B-FDC1-4D83-9D9A-589089D1A786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667815B-89E6-40E8-9D5F-82E82FA9EAEC}" type="pres">
      <dgm:prSet presAssocID="{04F4F48B-FDC1-4D83-9D9A-589089D1A786}" presName="accent_2" presStyleCnt="0"/>
      <dgm:spPr/>
    </dgm:pt>
    <dgm:pt modelId="{BE49D18E-903E-446D-A7A4-99C7077ABE3B}" type="pres">
      <dgm:prSet presAssocID="{04F4F48B-FDC1-4D83-9D9A-589089D1A786}" presName="accentRepeatNode" presStyleLbl="solidFgAcc1" presStyleIdx="1" presStyleCnt="7"/>
      <dgm:spPr/>
    </dgm:pt>
    <dgm:pt modelId="{FBA99CEE-9409-4862-BE06-9457CDC3E5B9}" type="pres">
      <dgm:prSet presAssocID="{4819D581-5CB0-4509-94B8-ED7FF6D30ECE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0E6104A-E3F2-446D-B227-25615487BFE9}" type="pres">
      <dgm:prSet presAssocID="{4819D581-5CB0-4509-94B8-ED7FF6D30ECE}" presName="accent_3" presStyleCnt="0"/>
      <dgm:spPr/>
    </dgm:pt>
    <dgm:pt modelId="{94FD6FEE-5F7B-40C0-918F-9853D8260AA9}" type="pres">
      <dgm:prSet presAssocID="{4819D581-5CB0-4509-94B8-ED7FF6D30ECE}" presName="accentRepeatNode" presStyleLbl="solidFgAcc1" presStyleIdx="2" presStyleCnt="7"/>
      <dgm:spPr/>
    </dgm:pt>
    <dgm:pt modelId="{CD0ED5A1-A84B-4586-90AF-CA935507FD43}" type="pres">
      <dgm:prSet presAssocID="{41D714E2-2BFD-4DA5-AAEB-E611ADD1B695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260C348-2E47-48B0-AF84-05ACE43F01EB}" type="pres">
      <dgm:prSet presAssocID="{41D714E2-2BFD-4DA5-AAEB-E611ADD1B695}" presName="accent_4" presStyleCnt="0"/>
      <dgm:spPr/>
    </dgm:pt>
    <dgm:pt modelId="{8D860318-97E2-4C4B-96AD-DB5E368A3B45}" type="pres">
      <dgm:prSet presAssocID="{41D714E2-2BFD-4DA5-AAEB-E611ADD1B695}" presName="accentRepeatNode" presStyleLbl="solidFgAcc1" presStyleIdx="3" presStyleCnt="7"/>
      <dgm:spPr/>
    </dgm:pt>
    <dgm:pt modelId="{4BCE0348-88B8-4534-81C7-BAF94CBB8171}" type="pres">
      <dgm:prSet presAssocID="{854AF4A0-8E6C-457D-B8FC-5A5BFD782F26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30F8E2-1047-403E-B5C7-2FFD820822B9}" type="pres">
      <dgm:prSet presAssocID="{854AF4A0-8E6C-457D-B8FC-5A5BFD782F26}" presName="accent_5" presStyleCnt="0"/>
      <dgm:spPr/>
    </dgm:pt>
    <dgm:pt modelId="{A8E965FB-32A5-4DFC-B76B-D3CFD1A097BB}" type="pres">
      <dgm:prSet presAssocID="{854AF4A0-8E6C-457D-B8FC-5A5BFD782F26}" presName="accentRepeatNode" presStyleLbl="solidFgAcc1" presStyleIdx="4" presStyleCnt="7"/>
      <dgm:spPr/>
    </dgm:pt>
    <dgm:pt modelId="{74C21C9E-7EE9-4B89-A6CF-071C36B87E96}" type="pres">
      <dgm:prSet presAssocID="{4BD88B37-297D-4064-A82D-522A6F0DADB1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24D0AF2-B88B-458B-A3B9-B073FA5912B6}" type="pres">
      <dgm:prSet presAssocID="{4BD88B37-297D-4064-A82D-522A6F0DADB1}" presName="accent_6" presStyleCnt="0"/>
      <dgm:spPr/>
    </dgm:pt>
    <dgm:pt modelId="{2B099F75-A373-4273-BEF9-4FF2A36C744D}" type="pres">
      <dgm:prSet presAssocID="{4BD88B37-297D-4064-A82D-522A6F0DADB1}" presName="accentRepeatNode" presStyleLbl="solidFgAcc1" presStyleIdx="5" presStyleCnt="7"/>
      <dgm:spPr/>
    </dgm:pt>
    <dgm:pt modelId="{736F6556-43C1-4377-A152-6470C0D0F228}" type="pres">
      <dgm:prSet presAssocID="{405C5209-5B97-46E5-B0E6-FF3B614732DE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B84BA0E-EDDC-4BA1-A7B7-A5C817D2C0DF}" type="pres">
      <dgm:prSet presAssocID="{405C5209-5B97-46E5-B0E6-FF3B614732DE}" presName="accent_7" presStyleCnt="0"/>
      <dgm:spPr/>
    </dgm:pt>
    <dgm:pt modelId="{1978FD95-021D-4492-9B48-5E341E0FDB2D}" type="pres">
      <dgm:prSet presAssocID="{405C5209-5B97-46E5-B0E6-FF3B614732DE}" presName="accentRepeatNode" presStyleLbl="solidFgAcc1" presStyleIdx="6" presStyleCnt="7"/>
      <dgm:spPr/>
    </dgm:pt>
  </dgm:ptLst>
  <dgm:cxnLst>
    <dgm:cxn modelId="{8C612752-ACF2-498F-9CAB-147255646855}" type="presOf" srcId="{6D578539-D063-4854-8F48-394B917ABDDA}" destId="{AB118ABB-EAEE-4812-A436-F64523902B1D}" srcOrd="0" destOrd="0" presId="urn:microsoft.com/office/officeart/2008/layout/VerticalCurvedList"/>
    <dgm:cxn modelId="{EF2B6563-106A-4B8C-9187-2F497C5878A5}" srcId="{6D578539-D063-4854-8F48-394B917ABDDA}" destId="{04F4F48B-FDC1-4D83-9D9A-589089D1A786}" srcOrd="1" destOrd="0" parTransId="{4E3B1A70-7A7F-4AEA-8AE6-5A7BEE51AEA9}" sibTransId="{89E42F5F-2FD5-4828-9385-884801542491}"/>
    <dgm:cxn modelId="{95741631-1751-4A75-845D-66C278A8B742}" srcId="{6D578539-D063-4854-8F48-394B917ABDDA}" destId="{736812E4-02B5-4080-9E4D-D52AFAF24D56}" srcOrd="0" destOrd="0" parTransId="{DFC358C4-31E4-4DB9-A826-663FCBD6941C}" sibTransId="{C727ABF6-4B93-441B-8FA8-ACFA70A6FAF6}"/>
    <dgm:cxn modelId="{EBC0A92D-DBB9-4967-A07D-BAC9D8008897}" type="presOf" srcId="{4819D581-5CB0-4509-94B8-ED7FF6D30ECE}" destId="{FBA99CEE-9409-4862-BE06-9457CDC3E5B9}" srcOrd="0" destOrd="0" presId="urn:microsoft.com/office/officeart/2008/layout/VerticalCurvedList"/>
    <dgm:cxn modelId="{E2B2B538-966C-4A0E-AD43-44E509F5AFBA}" type="presOf" srcId="{736812E4-02B5-4080-9E4D-D52AFAF24D56}" destId="{13C87199-5535-4093-B6A6-703008FE8863}" srcOrd="0" destOrd="0" presId="urn:microsoft.com/office/officeart/2008/layout/VerticalCurvedList"/>
    <dgm:cxn modelId="{2EFD2DC3-A8B4-429E-892F-DF54F4D03C21}" srcId="{6D578539-D063-4854-8F48-394B917ABDDA}" destId="{4BD88B37-297D-4064-A82D-522A6F0DADB1}" srcOrd="5" destOrd="0" parTransId="{199DF018-9D30-46CF-9F00-B715A9F4AF52}" sibTransId="{1ED50AA2-B131-4588-95EF-0B1374A9F9F1}"/>
    <dgm:cxn modelId="{BFE0682A-A08D-4DC2-9885-7BCA1E4D89D7}" srcId="{6D578539-D063-4854-8F48-394B917ABDDA}" destId="{854AF4A0-8E6C-457D-B8FC-5A5BFD782F26}" srcOrd="4" destOrd="0" parTransId="{8B3BFDFD-35FF-4E92-BF41-FD06C2B1367D}" sibTransId="{9632CCB7-57C6-4001-901C-E2CD79908E71}"/>
    <dgm:cxn modelId="{EF58B487-2D48-485A-8363-1600E595C1B6}" srcId="{6D578539-D063-4854-8F48-394B917ABDDA}" destId="{4819D581-5CB0-4509-94B8-ED7FF6D30ECE}" srcOrd="2" destOrd="0" parTransId="{67E984FC-4941-4860-BD19-9A6AB2E7E54F}" sibTransId="{1A6D0316-3987-4A6D-905D-20FFBA2A054C}"/>
    <dgm:cxn modelId="{A9034400-572B-4586-8D96-39AF825829C0}" type="presOf" srcId="{04F4F48B-FDC1-4D83-9D9A-589089D1A786}" destId="{79C166A1-607E-49D4-9899-4801AB8D1CC5}" srcOrd="0" destOrd="0" presId="urn:microsoft.com/office/officeart/2008/layout/VerticalCurvedList"/>
    <dgm:cxn modelId="{D9075F7A-852E-4E9D-8B7C-9E06EE176140}" type="presOf" srcId="{405C5209-5B97-46E5-B0E6-FF3B614732DE}" destId="{736F6556-43C1-4377-A152-6470C0D0F228}" srcOrd="0" destOrd="0" presId="urn:microsoft.com/office/officeart/2008/layout/VerticalCurvedList"/>
    <dgm:cxn modelId="{B8BBFEBB-11C9-48B8-8DA2-17B72A8BEEDB}" type="presOf" srcId="{41D714E2-2BFD-4DA5-AAEB-E611ADD1B695}" destId="{CD0ED5A1-A84B-4586-90AF-CA935507FD43}" srcOrd="0" destOrd="0" presId="urn:microsoft.com/office/officeart/2008/layout/VerticalCurvedList"/>
    <dgm:cxn modelId="{FBA129BB-E789-43D6-A256-EE23EC56B37F}" type="presOf" srcId="{4BD88B37-297D-4064-A82D-522A6F0DADB1}" destId="{74C21C9E-7EE9-4B89-A6CF-071C36B87E96}" srcOrd="0" destOrd="0" presId="urn:microsoft.com/office/officeart/2008/layout/VerticalCurvedList"/>
    <dgm:cxn modelId="{70DBEDE0-252C-4263-B6FD-3BD96C16468D}" srcId="{6D578539-D063-4854-8F48-394B917ABDDA}" destId="{41D714E2-2BFD-4DA5-AAEB-E611ADD1B695}" srcOrd="3" destOrd="0" parTransId="{6FC21EBB-90DD-4555-B8F0-E9B5BB887968}" sibTransId="{5D49DAA8-73E5-4D90-9055-6A387F2AEEA1}"/>
    <dgm:cxn modelId="{A74940D6-435F-45F7-8E36-7D280613E651}" type="presOf" srcId="{854AF4A0-8E6C-457D-B8FC-5A5BFD782F26}" destId="{4BCE0348-88B8-4534-81C7-BAF94CBB8171}" srcOrd="0" destOrd="0" presId="urn:microsoft.com/office/officeart/2008/layout/VerticalCurvedList"/>
    <dgm:cxn modelId="{7622EB42-17BC-4CFB-98E6-2ECA9D524266}" srcId="{6D578539-D063-4854-8F48-394B917ABDDA}" destId="{405C5209-5B97-46E5-B0E6-FF3B614732DE}" srcOrd="6" destOrd="0" parTransId="{D853DB84-12D0-4211-8245-04D4F1A85D19}" sibTransId="{22CC8CC3-63AF-47B0-9D9C-3B6A97941312}"/>
    <dgm:cxn modelId="{0A67F1EB-7D80-4718-A1D1-957A47507AAA}" type="presOf" srcId="{C727ABF6-4B93-441B-8FA8-ACFA70A6FAF6}" destId="{BB03790C-AA2B-49C8-B235-50052E2A8E4F}" srcOrd="0" destOrd="0" presId="urn:microsoft.com/office/officeart/2008/layout/VerticalCurvedList"/>
    <dgm:cxn modelId="{A84F764B-3736-43C9-B5A6-35940C0E821F}" type="presParOf" srcId="{AB118ABB-EAEE-4812-A436-F64523902B1D}" destId="{79DD69A4-296F-4754-983E-0BC004D14A8C}" srcOrd="0" destOrd="0" presId="urn:microsoft.com/office/officeart/2008/layout/VerticalCurvedList"/>
    <dgm:cxn modelId="{8A598E31-97F8-4FE8-BBA6-87A1D0C4C144}" type="presParOf" srcId="{79DD69A4-296F-4754-983E-0BC004D14A8C}" destId="{2A45183E-1BF5-45D2-8149-CB593461DBBD}" srcOrd="0" destOrd="0" presId="urn:microsoft.com/office/officeart/2008/layout/VerticalCurvedList"/>
    <dgm:cxn modelId="{5EEF9AF0-9D82-41F3-8F1A-1EE538DB592D}" type="presParOf" srcId="{2A45183E-1BF5-45D2-8149-CB593461DBBD}" destId="{AE088F35-5ACE-4269-8067-44D0052E3579}" srcOrd="0" destOrd="0" presId="urn:microsoft.com/office/officeart/2008/layout/VerticalCurvedList"/>
    <dgm:cxn modelId="{707BE349-7252-482D-9B33-118DD4AA29B6}" type="presParOf" srcId="{2A45183E-1BF5-45D2-8149-CB593461DBBD}" destId="{BB03790C-AA2B-49C8-B235-50052E2A8E4F}" srcOrd="1" destOrd="0" presId="urn:microsoft.com/office/officeart/2008/layout/VerticalCurvedList"/>
    <dgm:cxn modelId="{3E574493-417D-47B2-9C6B-D3624882DB02}" type="presParOf" srcId="{2A45183E-1BF5-45D2-8149-CB593461DBBD}" destId="{626D007C-F683-433D-9BA8-B17F3072A3BD}" srcOrd="2" destOrd="0" presId="urn:microsoft.com/office/officeart/2008/layout/VerticalCurvedList"/>
    <dgm:cxn modelId="{AC69482C-E0FD-42F6-BFC0-2B53416C56B8}" type="presParOf" srcId="{2A45183E-1BF5-45D2-8149-CB593461DBBD}" destId="{9FB1BB58-950D-4CB3-B221-1484A87D662B}" srcOrd="3" destOrd="0" presId="urn:microsoft.com/office/officeart/2008/layout/VerticalCurvedList"/>
    <dgm:cxn modelId="{1EC15F24-E84B-4BBD-B2A5-CEC6A4CF3BFB}" type="presParOf" srcId="{79DD69A4-296F-4754-983E-0BC004D14A8C}" destId="{13C87199-5535-4093-B6A6-703008FE8863}" srcOrd="1" destOrd="0" presId="urn:microsoft.com/office/officeart/2008/layout/VerticalCurvedList"/>
    <dgm:cxn modelId="{D7B911BE-CDB4-4B7F-A360-850EFE896B02}" type="presParOf" srcId="{79DD69A4-296F-4754-983E-0BC004D14A8C}" destId="{184B5C6C-A46F-48C3-AE99-DF2BB6FA208A}" srcOrd="2" destOrd="0" presId="urn:microsoft.com/office/officeart/2008/layout/VerticalCurvedList"/>
    <dgm:cxn modelId="{79F0EC65-6C54-4B96-A4D1-FB3128A2EB43}" type="presParOf" srcId="{184B5C6C-A46F-48C3-AE99-DF2BB6FA208A}" destId="{C89F56A5-7D52-4FA3-A493-B7CFF4FDCDEE}" srcOrd="0" destOrd="0" presId="urn:microsoft.com/office/officeart/2008/layout/VerticalCurvedList"/>
    <dgm:cxn modelId="{7F168FF8-9FAA-4A1D-9DFC-4C2790AA58D8}" type="presParOf" srcId="{79DD69A4-296F-4754-983E-0BC004D14A8C}" destId="{79C166A1-607E-49D4-9899-4801AB8D1CC5}" srcOrd="3" destOrd="0" presId="urn:microsoft.com/office/officeart/2008/layout/VerticalCurvedList"/>
    <dgm:cxn modelId="{F7F9E261-1CB7-41DC-8A08-186DC2748BA1}" type="presParOf" srcId="{79DD69A4-296F-4754-983E-0BC004D14A8C}" destId="{0667815B-89E6-40E8-9D5F-82E82FA9EAEC}" srcOrd="4" destOrd="0" presId="urn:microsoft.com/office/officeart/2008/layout/VerticalCurvedList"/>
    <dgm:cxn modelId="{C2633858-56FD-4481-AFA7-A6D965834C9F}" type="presParOf" srcId="{0667815B-89E6-40E8-9D5F-82E82FA9EAEC}" destId="{BE49D18E-903E-446D-A7A4-99C7077ABE3B}" srcOrd="0" destOrd="0" presId="urn:microsoft.com/office/officeart/2008/layout/VerticalCurvedList"/>
    <dgm:cxn modelId="{791AAC89-EB35-4920-A1AC-0CCF1553B733}" type="presParOf" srcId="{79DD69A4-296F-4754-983E-0BC004D14A8C}" destId="{FBA99CEE-9409-4862-BE06-9457CDC3E5B9}" srcOrd="5" destOrd="0" presId="urn:microsoft.com/office/officeart/2008/layout/VerticalCurvedList"/>
    <dgm:cxn modelId="{338B242B-4AAE-45CA-BFDD-11EF557ECE4D}" type="presParOf" srcId="{79DD69A4-296F-4754-983E-0BC004D14A8C}" destId="{60E6104A-E3F2-446D-B227-25615487BFE9}" srcOrd="6" destOrd="0" presId="urn:microsoft.com/office/officeart/2008/layout/VerticalCurvedList"/>
    <dgm:cxn modelId="{5C68F80B-B164-4EB2-A494-A52D1B73591C}" type="presParOf" srcId="{60E6104A-E3F2-446D-B227-25615487BFE9}" destId="{94FD6FEE-5F7B-40C0-918F-9853D8260AA9}" srcOrd="0" destOrd="0" presId="urn:microsoft.com/office/officeart/2008/layout/VerticalCurvedList"/>
    <dgm:cxn modelId="{8197853F-DA7A-498A-9301-C37DC87B101C}" type="presParOf" srcId="{79DD69A4-296F-4754-983E-0BC004D14A8C}" destId="{CD0ED5A1-A84B-4586-90AF-CA935507FD43}" srcOrd="7" destOrd="0" presId="urn:microsoft.com/office/officeart/2008/layout/VerticalCurvedList"/>
    <dgm:cxn modelId="{35AB255D-DEA8-42CC-B949-2C6E248F844F}" type="presParOf" srcId="{79DD69A4-296F-4754-983E-0BC004D14A8C}" destId="{8260C348-2E47-48B0-AF84-05ACE43F01EB}" srcOrd="8" destOrd="0" presId="urn:microsoft.com/office/officeart/2008/layout/VerticalCurvedList"/>
    <dgm:cxn modelId="{D8C02BBF-DA24-442E-928D-D5A6EFA1EC3C}" type="presParOf" srcId="{8260C348-2E47-48B0-AF84-05ACE43F01EB}" destId="{8D860318-97E2-4C4B-96AD-DB5E368A3B45}" srcOrd="0" destOrd="0" presId="urn:microsoft.com/office/officeart/2008/layout/VerticalCurvedList"/>
    <dgm:cxn modelId="{99F6282A-5547-47F0-A888-E2905AD46016}" type="presParOf" srcId="{79DD69A4-296F-4754-983E-0BC004D14A8C}" destId="{4BCE0348-88B8-4534-81C7-BAF94CBB8171}" srcOrd="9" destOrd="0" presId="urn:microsoft.com/office/officeart/2008/layout/VerticalCurvedList"/>
    <dgm:cxn modelId="{3E35BE99-7335-452D-896D-E912CEF09768}" type="presParOf" srcId="{79DD69A4-296F-4754-983E-0BC004D14A8C}" destId="{E230F8E2-1047-403E-B5C7-2FFD820822B9}" srcOrd="10" destOrd="0" presId="urn:microsoft.com/office/officeart/2008/layout/VerticalCurvedList"/>
    <dgm:cxn modelId="{8B4835C2-FB81-4688-8AB2-9583CCB35C77}" type="presParOf" srcId="{E230F8E2-1047-403E-B5C7-2FFD820822B9}" destId="{A8E965FB-32A5-4DFC-B76B-D3CFD1A097BB}" srcOrd="0" destOrd="0" presId="urn:microsoft.com/office/officeart/2008/layout/VerticalCurvedList"/>
    <dgm:cxn modelId="{7569918B-D025-4CF3-A017-0784EA442CB8}" type="presParOf" srcId="{79DD69A4-296F-4754-983E-0BC004D14A8C}" destId="{74C21C9E-7EE9-4B89-A6CF-071C36B87E96}" srcOrd="11" destOrd="0" presId="urn:microsoft.com/office/officeart/2008/layout/VerticalCurvedList"/>
    <dgm:cxn modelId="{A7938634-4C76-410F-82DF-FB7E4E4A6261}" type="presParOf" srcId="{79DD69A4-296F-4754-983E-0BC004D14A8C}" destId="{024D0AF2-B88B-458B-A3B9-B073FA5912B6}" srcOrd="12" destOrd="0" presId="urn:microsoft.com/office/officeart/2008/layout/VerticalCurvedList"/>
    <dgm:cxn modelId="{DB9BF507-E364-4742-B5B8-C0C23C3BC01E}" type="presParOf" srcId="{024D0AF2-B88B-458B-A3B9-B073FA5912B6}" destId="{2B099F75-A373-4273-BEF9-4FF2A36C744D}" srcOrd="0" destOrd="0" presId="urn:microsoft.com/office/officeart/2008/layout/VerticalCurvedList"/>
    <dgm:cxn modelId="{C2746AEC-B270-45EB-AB3E-F55E1D776238}" type="presParOf" srcId="{79DD69A4-296F-4754-983E-0BC004D14A8C}" destId="{736F6556-43C1-4377-A152-6470C0D0F228}" srcOrd="13" destOrd="0" presId="urn:microsoft.com/office/officeart/2008/layout/VerticalCurvedList"/>
    <dgm:cxn modelId="{30D081DC-BE73-43BA-AF02-F0B9B0339356}" type="presParOf" srcId="{79DD69A4-296F-4754-983E-0BC004D14A8C}" destId="{1B84BA0E-EDDC-4BA1-A7B7-A5C817D2C0DF}" srcOrd="14" destOrd="0" presId="urn:microsoft.com/office/officeart/2008/layout/VerticalCurvedList"/>
    <dgm:cxn modelId="{E3C0EB46-67FF-4561-AAEB-39EDB302AA7C}" type="presParOf" srcId="{1B84BA0E-EDDC-4BA1-A7B7-A5C817D2C0DF}" destId="{1978FD95-021D-4492-9B48-5E341E0FDB2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C1A05E4-A76C-445B-A27B-12697B93C47F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BD70F68B-3D0F-429A-9C1B-F44BFFA2804F}">
      <dgm:prSet phldrT="[Text]" custT="1"/>
      <dgm:spPr/>
      <dgm:t>
        <a:bodyPr/>
        <a:lstStyle/>
        <a:p>
          <a:r>
            <a:rPr lang="de-DE" sz="1800" b="0" dirty="0" smtClean="0">
              <a:solidFill>
                <a:schemeClr val="tx1"/>
              </a:solidFill>
            </a:rPr>
            <a:t>1. Zwischenpräsentation</a:t>
          </a:r>
          <a:endParaRPr lang="de-DE" sz="1800" b="0" dirty="0">
            <a:solidFill>
              <a:schemeClr val="tx1"/>
            </a:solidFill>
          </a:endParaRPr>
        </a:p>
      </dgm:t>
    </dgm:pt>
    <dgm:pt modelId="{5275F7FC-9BDE-4AE5-B11C-638215843A5F}" type="parTrans" cxnId="{CB1CCE4E-D403-4C2C-BEA3-88BD30399A1B}">
      <dgm:prSet/>
      <dgm:spPr/>
      <dgm:t>
        <a:bodyPr/>
        <a:lstStyle/>
        <a:p>
          <a:endParaRPr lang="de-DE"/>
        </a:p>
      </dgm:t>
    </dgm:pt>
    <dgm:pt modelId="{E2E5D880-D4A2-4788-A29D-C7B9DA5EF865}" type="sibTrans" cxnId="{CB1CCE4E-D403-4C2C-BEA3-88BD30399A1B}">
      <dgm:prSet/>
      <dgm:spPr/>
      <dgm:t>
        <a:bodyPr/>
        <a:lstStyle/>
        <a:p>
          <a:endParaRPr lang="de-DE"/>
        </a:p>
      </dgm:t>
    </dgm:pt>
    <dgm:pt modelId="{1C1634FA-EB91-4F38-9EBE-6B9F1C599686}">
      <dgm:prSet phldrT="[Text]" custT="1"/>
      <dgm:spPr/>
      <dgm:t>
        <a:bodyPr/>
        <a:lstStyle/>
        <a:p>
          <a:r>
            <a:rPr lang="de-DE" sz="2000" b="1" dirty="0" smtClean="0">
              <a:solidFill>
                <a:schemeClr val="tx2"/>
              </a:solidFill>
            </a:rPr>
            <a:t>2. </a:t>
          </a:r>
          <a:r>
            <a:rPr lang="de-DE" sz="1800" b="1" dirty="0" smtClean="0">
              <a:solidFill>
                <a:schemeClr val="tx2"/>
              </a:solidFill>
            </a:rPr>
            <a:t>Zwischenpräsentation</a:t>
          </a:r>
          <a:endParaRPr lang="de-DE" sz="2000" b="1" dirty="0">
            <a:solidFill>
              <a:schemeClr val="tx2"/>
            </a:solidFill>
          </a:endParaRPr>
        </a:p>
      </dgm:t>
    </dgm:pt>
    <dgm:pt modelId="{91CC92A1-4E45-4369-9AD9-7077EB20F981}" type="parTrans" cxnId="{3C51F027-C2A1-4F09-A4DC-73304B0C88F3}">
      <dgm:prSet/>
      <dgm:spPr/>
      <dgm:t>
        <a:bodyPr/>
        <a:lstStyle/>
        <a:p>
          <a:endParaRPr lang="de-DE"/>
        </a:p>
      </dgm:t>
    </dgm:pt>
    <dgm:pt modelId="{77EB71A0-09C9-49A9-82D8-551BF109BE92}" type="sibTrans" cxnId="{3C51F027-C2A1-4F09-A4DC-73304B0C88F3}">
      <dgm:prSet/>
      <dgm:spPr/>
      <dgm:t>
        <a:bodyPr/>
        <a:lstStyle/>
        <a:p>
          <a:endParaRPr lang="de-DE"/>
        </a:p>
      </dgm:t>
    </dgm:pt>
    <dgm:pt modelId="{46683A07-F7C9-4941-BD07-349DAB93F3F4}">
      <dgm:prSet phldrT="[Text]" custT="1"/>
      <dgm:spPr/>
      <dgm:t>
        <a:bodyPr/>
        <a:lstStyle/>
        <a:p>
          <a:r>
            <a:rPr lang="de-DE" sz="1800" dirty="0" smtClean="0"/>
            <a:t>Endpräsentation</a:t>
          </a:r>
          <a:endParaRPr lang="de-DE" sz="2000" dirty="0"/>
        </a:p>
      </dgm:t>
    </dgm:pt>
    <dgm:pt modelId="{D9C0CA17-BE9C-42B9-9E66-C911CA89C934}" type="parTrans" cxnId="{A86D327A-0B13-4071-81C8-7D72D79AC39D}">
      <dgm:prSet/>
      <dgm:spPr/>
      <dgm:t>
        <a:bodyPr/>
        <a:lstStyle/>
        <a:p>
          <a:endParaRPr lang="de-DE"/>
        </a:p>
      </dgm:t>
    </dgm:pt>
    <dgm:pt modelId="{F0FDE5BC-EB3A-47A6-BD9E-B18898E7FCC0}" type="sibTrans" cxnId="{A86D327A-0B13-4071-81C8-7D72D79AC39D}">
      <dgm:prSet/>
      <dgm:spPr/>
      <dgm:t>
        <a:bodyPr/>
        <a:lstStyle/>
        <a:p>
          <a:endParaRPr lang="de-DE"/>
        </a:p>
      </dgm:t>
    </dgm:pt>
    <dgm:pt modelId="{92A812D0-EEFD-435F-82CF-C9D42737296A}" type="pres">
      <dgm:prSet presAssocID="{3C1A05E4-A76C-445B-A27B-12697B93C47F}" presName="arrowDiagram" presStyleCnt="0">
        <dgm:presLayoutVars>
          <dgm:chMax val="5"/>
          <dgm:dir/>
          <dgm:resizeHandles val="exact"/>
        </dgm:presLayoutVars>
      </dgm:prSet>
      <dgm:spPr/>
    </dgm:pt>
    <dgm:pt modelId="{50E2F3C1-275E-42F2-8640-5ABDCD5A7444}" type="pres">
      <dgm:prSet presAssocID="{3C1A05E4-A76C-445B-A27B-12697B93C47F}" presName="arrow" presStyleLbl="bgShp" presStyleIdx="0" presStyleCnt="1" custLinFactNeighborX="-1797" custLinFactNeighborY="-577"/>
      <dgm:spPr/>
    </dgm:pt>
    <dgm:pt modelId="{93191456-FC91-4BAA-9CFF-F84B681B1C40}" type="pres">
      <dgm:prSet presAssocID="{3C1A05E4-A76C-445B-A27B-12697B93C47F}" presName="arrowDiagram3" presStyleCnt="0"/>
      <dgm:spPr/>
    </dgm:pt>
    <dgm:pt modelId="{A8A80230-5F04-43F5-B211-C28C8B859A8B}" type="pres">
      <dgm:prSet presAssocID="{BD70F68B-3D0F-429A-9C1B-F44BFFA2804F}" presName="bullet3a" presStyleLbl="node1" presStyleIdx="0" presStyleCnt="3"/>
      <dgm:spPr>
        <a:solidFill>
          <a:srgbClr val="FFFFFF"/>
        </a:solidFill>
        <a:ln>
          <a:solidFill>
            <a:srgbClr val="1A418F"/>
          </a:solidFill>
        </a:ln>
      </dgm:spPr>
    </dgm:pt>
    <dgm:pt modelId="{2728CFE7-0881-4D43-B7B0-8074DA2366DD}" type="pres">
      <dgm:prSet presAssocID="{BD70F68B-3D0F-429A-9C1B-F44BFFA2804F}" presName="textBox3a" presStyleLbl="revTx" presStyleIdx="0" presStyleCnt="3" custAng="10800000" custFlipVert="1" custScaleX="204353" custScaleY="60692" custLinFactNeighborX="-46074" custLinFactNeighborY="-4923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40DEC72-30C1-4C64-89C2-DAF6F0E269E2}" type="pres">
      <dgm:prSet presAssocID="{1C1634FA-EB91-4F38-9EBE-6B9F1C599686}" presName="bullet3b" presStyleLbl="node1" presStyleIdx="1" presStyleCnt="3"/>
      <dgm:spPr>
        <a:solidFill>
          <a:schemeClr val="tx1"/>
        </a:solidFill>
        <a:ln>
          <a:solidFill>
            <a:schemeClr val="bg1"/>
          </a:solidFill>
        </a:ln>
      </dgm:spPr>
    </dgm:pt>
    <dgm:pt modelId="{7D87D55B-6776-41D0-9598-5A2B55C3C41D}" type="pres">
      <dgm:prSet presAssocID="{1C1634FA-EB91-4F38-9EBE-6B9F1C599686}" presName="textBox3b" presStyleLbl="revTx" presStyleIdx="1" presStyleCnt="3" custScaleX="166407" custLinFactNeighborX="-44852" custLinFactNeighborY="-1941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E871E2C-EB7D-4FA1-81F3-AC01E15702E2}" type="pres">
      <dgm:prSet presAssocID="{46683A07-F7C9-4941-BD07-349DAB93F3F4}" presName="bullet3c" presStyleLbl="node1" presStyleIdx="2" presStyleCnt="3"/>
      <dgm:spPr>
        <a:solidFill>
          <a:schemeClr val="bg1"/>
        </a:solidFill>
        <a:ln>
          <a:solidFill>
            <a:srgbClr val="1A418F"/>
          </a:solidFill>
        </a:ln>
      </dgm:spPr>
    </dgm:pt>
    <dgm:pt modelId="{F73298F7-97CD-438A-A3D3-873CA51A460F}" type="pres">
      <dgm:prSet presAssocID="{46683A07-F7C9-4941-BD07-349DAB93F3F4}" presName="textBox3c" presStyleLbl="revTx" presStyleIdx="2" presStyleCnt="3" custScaleX="137526" custScaleY="29562" custLinFactNeighborX="21145" custLinFactNeighborY="-4165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8F3C4995-EB5E-4F54-A07A-BE669BF7C6A0}" type="presOf" srcId="{46683A07-F7C9-4941-BD07-349DAB93F3F4}" destId="{F73298F7-97CD-438A-A3D3-873CA51A460F}" srcOrd="0" destOrd="0" presId="urn:microsoft.com/office/officeart/2005/8/layout/arrow2"/>
    <dgm:cxn modelId="{88578DA5-53F8-46F1-91E1-880972BC71F9}" type="presOf" srcId="{BD70F68B-3D0F-429A-9C1B-F44BFFA2804F}" destId="{2728CFE7-0881-4D43-B7B0-8074DA2366DD}" srcOrd="0" destOrd="0" presId="urn:microsoft.com/office/officeart/2005/8/layout/arrow2"/>
    <dgm:cxn modelId="{CB1CCE4E-D403-4C2C-BEA3-88BD30399A1B}" srcId="{3C1A05E4-A76C-445B-A27B-12697B93C47F}" destId="{BD70F68B-3D0F-429A-9C1B-F44BFFA2804F}" srcOrd="0" destOrd="0" parTransId="{5275F7FC-9BDE-4AE5-B11C-638215843A5F}" sibTransId="{E2E5D880-D4A2-4788-A29D-C7B9DA5EF865}"/>
    <dgm:cxn modelId="{3C51F027-C2A1-4F09-A4DC-73304B0C88F3}" srcId="{3C1A05E4-A76C-445B-A27B-12697B93C47F}" destId="{1C1634FA-EB91-4F38-9EBE-6B9F1C599686}" srcOrd="1" destOrd="0" parTransId="{91CC92A1-4E45-4369-9AD9-7077EB20F981}" sibTransId="{77EB71A0-09C9-49A9-82D8-551BF109BE92}"/>
    <dgm:cxn modelId="{A07FBF05-9B29-494B-B90D-AC72FC80C5A7}" type="presOf" srcId="{1C1634FA-EB91-4F38-9EBE-6B9F1C599686}" destId="{7D87D55B-6776-41D0-9598-5A2B55C3C41D}" srcOrd="0" destOrd="0" presId="urn:microsoft.com/office/officeart/2005/8/layout/arrow2"/>
    <dgm:cxn modelId="{A86D327A-0B13-4071-81C8-7D72D79AC39D}" srcId="{3C1A05E4-A76C-445B-A27B-12697B93C47F}" destId="{46683A07-F7C9-4941-BD07-349DAB93F3F4}" srcOrd="2" destOrd="0" parTransId="{D9C0CA17-BE9C-42B9-9E66-C911CA89C934}" sibTransId="{F0FDE5BC-EB3A-47A6-BD9E-B18898E7FCC0}"/>
    <dgm:cxn modelId="{2BC65A3E-CC9A-44BE-AD01-9C175140ACEB}" type="presOf" srcId="{3C1A05E4-A76C-445B-A27B-12697B93C47F}" destId="{92A812D0-EEFD-435F-82CF-C9D42737296A}" srcOrd="0" destOrd="0" presId="urn:microsoft.com/office/officeart/2005/8/layout/arrow2"/>
    <dgm:cxn modelId="{2F9CD2E8-8E07-45B2-B717-84E3C3F70E0B}" type="presParOf" srcId="{92A812D0-EEFD-435F-82CF-C9D42737296A}" destId="{50E2F3C1-275E-42F2-8640-5ABDCD5A7444}" srcOrd="0" destOrd="0" presId="urn:microsoft.com/office/officeart/2005/8/layout/arrow2"/>
    <dgm:cxn modelId="{825E50A6-3904-4FE3-AE56-11734951659D}" type="presParOf" srcId="{92A812D0-EEFD-435F-82CF-C9D42737296A}" destId="{93191456-FC91-4BAA-9CFF-F84B681B1C40}" srcOrd="1" destOrd="0" presId="urn:microsoft.com/office/officeart/2005/8/layout/arrow2"/>
    <dgm:cxn modelId="{A916B365-7430-4C1F-BC95-96C12C11975C}" type="presParOf" srcId="{93191456-FC91-4BAA-9CFF-F84B681B1C40}" destId="{A8A80230-5F04-43F5-B211-C28C8B859A8B}" srcOrd="0" destOrd="0" presId="urn:microsoft.com/office/officeart/2005/8/layout/arrow2"/>
    <dgm:cxn modelId="{366D6D0E-3DAC-49C9-BC75-68FD5E66B4FF}" type="presParOf" srcId="{93191456-FC91-4BAA-9CFF-F84B681B1C40}" destId="{2728CFE7-0881-4D43-B7B0-8074DA2366DD}" srcOrd="1" destOrd="0" presId="urn:microsoft.com/office/officeart/2005/8/layout/arrow2"/>
    <dgm:cxn modelId="{F752006A-3335-4018-B7A8-15C3F5501BF9}" type="presParOf" srcId="{93191456-FC91-4BAA-9CFF-F84B681B1C40}" destId="{640DEC72-30C1-4C64-89C2-DAF6F0E269E2}" srcOrd="2" destOrd="0" presId="urn:microsoft.com/office/officeart/2005/8/layout/arrow2"/>
    <dgm:cxn modelId="{77D9A141-93EA-4566-B18A-F5BF3A03B324}" type="presParOf" srcId="{93191456-FC91-4BAA-9CFF-F84B681B1C40}" destId="{7D87D55B-6776-41D0-9598-5A2B55C3C41D}" srcOrd="3" destOrd="0" presId="urn:microsoft.com/office/officeart/2005/8/layout/arrow2"/>
    <dgm:cxn modelId="{3492FA99-EBF7-48ED-8072-5F1A850B2B11}" type="presParOf" srcId="{93191456-FC91-4BAA-9CFF-F84B681B1C40}" destId="{BE871E2C-EB7D-4FA1-81F3-AC01E15702E2}" srcOrd="4" destOrd="0" presId="urn:microsoft.com/office/officeart/2005/8/layout/arrow2"/>
    <dgm:cxn modelId="{1C27B487-C6EF-4D55-932D-1F478F012A73}" type="presParOf" srcId="{93191456-FC91-4BAA-9CFF-F84B681B1C40}" destId="{F73298F7-97CD-438A-A3D3-873CA51A460F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E2F3C1-275E-42F2-8640-5ABDCD5A7444}">
      <dsp:nvSpPr>
        <dsp:cNvPr id="0" name=""/>
        <dsp:cNvSpPr/>
      </dsp:nvSpPr>
      <dsp:spPr>
        <a:xfrm>
          <a:off x="0" y="122248"/>
          <a:ext cx="8140700" cy="5087937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A80230-5F04-43F5-B211-C28C8B859A8B}">
      <dsp:nvSpPr>
        <dsp:cNvPr id="0" name=""/>
        <dsp:cNvSpPr/>
      </dsp:nvSpPr>
      <dsp:spPr>
        <a:xfrm>
          <a:off x="1033868" y="3663300"/>
          <a:ext cx="211658" cy="211658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28CFE7-0881-4D43-B7B0-8074DA2366DD}">
      <dsp:nvSpPr>
        <dsp:cNvPr id="0" name=""/>
        <dsp:cNvSpPr/>
      </dsp:nvSpPr>
      <dsp:spPr>
        <a:xfrm rot="10800000" flipV="1">
          <a:off x="0" y="3334225"/>
          <a:ext cx="3876133" cy="892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153" tIns="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/>
            <a:t>Klassifikation</a:t>
          </a:r>
          <a:endParaRPr lang="de-DE" sz="2000" b="1" kern="1200" dirty="0">
            <a:solidFill>
              <a:schemeClr val="tx2"/>
            </a:solidFill>
          </a:endParaRPr>
        </a:p>
      </dsp:txBody>
      <dsp:txXfrm rot="-10800000">
        <a:off x="0" y="3334225"/>
        <a:ext cx="3876133" cy="892423"/>
      </dsp:txXfrm>
    </dsp:sp>
    <dsp:sp modelId="{640DEC72-30C1-4C64-89C2-DAF6F0E269E2}">
      <dsp:nvSpPr>
        <dsp:cNvPr id="0" name=""/>
        <dsp:cNvSpPr/>
      </dsp:nvSpPr>
      <dsp:spPr>
        <a:xfrm>
          <a:off x="2902159" y="2280399"/>
          <a:ext cx="382612" cy="382612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87D55B-6776-41D0-9598-5A2B55C3C41D}">
      <dsp:nvSpPr>
        <dsp:cNvPr id="0" name=""/>
        <dsp:cNvSpPr/>
      </dsp:nvSpPr>
      <dsp:spPr>
        <a:xfrm>
          <a:off x="1650999" y="1934440"/>
          <a:ext cx="3086093" cy="2767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2739" tIns="0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Segmentierung</a:t>
          </a:r>
          <a:endParaRPr lang="de-DE" sz="1800" kern="1200" dirty="0"/>
        </a:p>
      </dsp:txBody>
      <dsp:txXfrm>
        <a:off x="1650999" y="1934440"/>
        <a:ext cx="3086093" cy="2767838"/>
      </dsp:txXfrm>
    </dsp:sp>
    <dsp:sp modelId="{BE871E2C-EB7D-4FA1-81F3-AC01E15702E2}">
      <dsp:nvSpPr>
        <dsp:cNvPr id="0" name=""/>
        <dsp:cNvSpPr/>
      </dsp:nvSpPr>
      <dsp:spPr>
        <a:xfrm>
          <a:off x="5148992" y="1438854"/>
          <a:ext cx="529145" cy="529145"/>
        </a:xfrm>
        <a:prstGeom prst="ellipse">
          <a:avLst/>
        </a:prstGeom>
        <a:solidFill>
          <a:srgbClr val="FFFFFF"/>
        </a:solidFill>
        <a:ln w="25400" cap="flat" cmpd="sng" algn="ctr">
          <a:solidFill>
            <a:srgbClr val="1A418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3298F7-97CD-438A-A3D3-873CA51A460F}">
      <dsp:nvSpPr>
        <dsp:cNvPr id="0" name=""/>
        <dsp:cNvSpPr/>
      </dsp:nvSpPr>
      <dsp:spPr>
        <a:xfrm>
          <a:off x="5453761" y="1475878"/>
          <a:ext cx="2686938" cy="1045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383" tIns="0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Assoziation</a:t>
          </a:r>
          <a:endParaRPr lang="de-DE" sz="2000" kern="1200" dirty="0"/>
        </a:p>
      </dsp:txBody>
      <dsp:txXfrm>
        <a:off x="5453761" y="1475878"/>
        <a:ext cx="2686938" cy="104534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E2F3C1-275E-42F2-8640-5ABDCD5A7444}">
      <dsp:nvSpPr>
        <dsp:cNvPr id="0" name=""/>
        <dsp:cNvSpPr/>
      </dsp:nvSpPr>
      <dsp:spPr>
        <a:xfrm>
          <a:off x="0" y="122248"/>
          <a:ext cx="8140700" cy="5087937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A80230-5F04-43F5-B211-C28C8B859A8B}">
      <dsp:nvSpPr>
        <dsp:cNvPr id="0" name=""/>
        <dsp:cNvSpPr/>
      </dsp:nvSpPr>
      <dsp:spPr>
        <a:xfrm>
          <a:off x="1033868" y="3663300"/>
          <a:ext cx="211658" cy="211658"/>
        </a:xfrm>
        <a:prstGeom prst="ellipse">
          <a:avLst/>
        </a:prstGeom>
        <a:solidFill>
          <a:srgbClr val="FFFFFF"/>
        </a:solidFill>
        <a:ln w="25400" cap="flat" cmpd="sng" algn="ctr">
          <a:solidFill>
            <a:srgbClr val="1A418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28CFE7-0881-4D43-B7B0-8074DA2366DD}">
      <dsp:nvSpPr>
        <dsp:cNvPr id="0" name=""/>
        <dsp:cNvSpPr/>
      </dsp:nvSpPr>
      <dsp:spPr>
        <a:xfrm rot="10800000" flipV="1">
          <a:off x="0" y="3334225"/>
          <a:ext cx="3876133" cy="892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153" tIns="0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b="0" kern="1200" dirty="0" smtClean="0">
              <a:solidFill>
                <a:schemeClr val="tx1"/>
              </a:solidFill>
            </a:rPr>
            <a:t>1. Zwischenpräsentation</a:t>
          </a:r>
          <a:endParaRPr lang="de-DE" sz="1800" b="0" kern="1200" dirty="0">
            <a:solidFill>
              <a:schemeClr val="tx1"/>
            </a:solidFill>
          </a:endParaRPr>
        </a:p>
      </dsp:txBody>
      <dsp:txXfrm rot="-10800000">
        <a:off x="0" y="3334225"/>
        <a:ext cx="3876133" cy="892423"/>
      </dsp:txXfrm>
    </dsp:sp>
    <dsp:sp modelId="{640DEC72-30C1-4C64-89C2-DAF6F0E269E2}">
      <dsp:nvSpPr>
        <dsp:cNvPr id="0" name=""/>
        <dsp:cNvSpPr/>
      </dsp:nvSpPr>
      <dsp:spPr>
        <a:xfrm>
          <a:off x="2902159" y="2280399"/>
          <a:ext cx="382612" cy="382612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87D55B-6776-41D0-9598-5A2B55C3C41D}">
      <dsp:nvSpPr>
        <dsp:cNvPr id="0" name=""/>
        <dsp:cNvSpPr/>
      </dsp:nvSpPr>
      <dsp:spPr>
        <a:xfrm>
          <a:off x="1568442" y="1934440"/>
          <a:ext cx="3251206" cy="2767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2739" tIns="0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b="0" kern="1200" dirty="0" smtClean="0">
              <a:solidFill>
                <a:schemeClr val="tx1"/>
              </a:solidFill>
            </a:rPr>
            <a:t>2. Zwischenpräsentation</a:t>
          </a:r>
          <a:endParaRPr lang="de-DE" sz="1800" b="0" kern="1200" dirty="0">
            <a:solidFill>
              <a:schemeClr val="tx1"/>
            </a:solidFill>
          </a:endParaRPr>
        </a:p>
      </dsp:txBody>
      <dsp:txXfrm>
        <a:off x="1568442" y="1934440"/>
        <a:ext cx="3251206" cy="2767838"/>
      </dsp:txXfrm>
    </dsp:sp>
    <dsp:sp modelId="{BE871E2C-EB7D-4FA1-81F3-AC01E15702E2}">
      <dsp:nvSpPr>
        <dsp:cNvPr id="0" name=""/>
        <dsp:cNvSpPr/>
      </dsp:nvSpPr>
      <dsp:spPr>
        <a:xfrm>
          <a:off x="4994381" y="1427811"/>
          <a:ext cx="529145" cy="529145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3298F7-97CD-438A-A3D3-873CA51A460F}">
      <dsp:nvSpPr>
        <dsp:cNvPr id="0" name=""/>
        <dsp:cNvSpPr/>
      </dsp:nvSpPr>
      <dsp:spPr>
        <a:xfrm>
          <a:off x="5227495" y="1354518"/>
          <a:ext cx="2913204" cy="1045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383" tIns="0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b="1" kern="1200" dirty="0" smtClean="0"/>
            <a:t>Abschlusspräsentation</a:t>
          </a:r>
          <a:endParaRPr lang="de-DE" sz="2000" b="1" kern="1200" dirty="0"/>
        </a:p>
      </dsp:txBody>
      <dsp:txXfrm>
        <a:off x="5227495" y="1354518"/>
        <a:ext cx="2913204" cy="104534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8BDC5C-23FA-45F7-81C5-13B6BC9505A3}">
      <dsp:nvSpPr>
        <dsp:cNvPr id="0" name=""/>
        <dsp:cNvSpPr/>
      </dsp:nvSpPr>
      <dsp:spPr>
        <a:xfrm rot="5400000">
          <a:off x="3409772" y="116127"/>
          <a:ext cx="1759442" cy="153071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1" kern="1200" dirty="0" smtClean="0"/>
            <a:t>Primär-erhebung</a:t>
          </a:r>
          <a:endParaRPr lang="de-DE" sz="1600" b="1" kern="1200" dirty="0"/>
        </a:p>
      </dsp:txBody>
      <dsp:txXfrm rot="-5400000">
        <a:off x="3762672" y="275943"/>
        <a:ext cx="1053642" cy="1211082"/>
      </dsp:txXfrm>
    </dsp:sp>
    <dsp:sp modelId="{959D5276-84EA-47B0-B6EA-0A235A89C1F3}">
      <dsp:nvSpPr>
        <dsp:cNvPr id="0" name=""/>
        <dsp:cNvSpPr/>
      </dsp:nvSpPr>
      <dsp:spPr>
        <a:xfrm>
          <a:off x="5101300" y="353652"/>
          <a:ext cx="1963537" cy="10556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300" b="1" i="0" kern="1200" dirty="0" smtClean="0"/>
            <a:t>Methode</a:t>
          </a:r>
          <a:endParaRPr lang="de-DE" sz="2300" b="1" i="0" kern="1200" dirty="0"/>
        </a:p>
      </dsp:txBody>
      <dsp:txXfrm>
        <a:off x="5101300" y="353652"/>
        <a:ext cx="1963537" cy="1055665"/>
      </dsp:txXfrm>
    </dsp:sp>
    <dsp:sp modelId="{899AC30C-6B1A-4F37-910B-DF930FC81634}">
      <dsp:nvSpPr>
        <dsp:cNvPr id="0" name=""/>
        <dsp:cNvSpPr/>
      </dsp:nvSpPr>
      <dsp:spPr>
        <a:xfrm rot="5400000">
          <a:off x="1756600" y="116127"/>
          <a:ext cx="1759442" cy="153071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b="0" kern="1200" dirty="0" smtClean="0"/>
            <a:t>Hoch-schultag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b="0" kern="1200" dirty="0" smtClean="0"/>
            <a:t>2008</a:t>
          </a:r>
          <a:endParaRPr lang="de-DE" sz="3200" b="0" kern="1200" dirty="0"/>
        </a:p>
      </dsp:txBody>
      <dsp:txXfrm rot="-5400000">
        <a:off x="2109500" y="275943"/>
        <a:ext cx="1053642" cy="1211082"/>
      </dsp:txXfrm>
    </dsp:sp>
    <dsp:sp modelId="{5D6A5307-35C4-4901-9EE0-4818AE7A326E}">
      <dsp:nvSpPr>
        <dsp:cNvPr id="0" name=""/>
        <dsp:cNvSpPr/>
      </dsp:nvSpPr>
      <dsp:spPr>
        <a:xfrm rot="5400000">
          <a:off x="2580019" y="1609542"/>
          <a:ext cx="1759442" cy="153071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300" kern="1200" dirty="0" smtClean="0"/>
            <a:t>Frage-</a:t>
          </a:r>
        </a:p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300" kern="1200" dirty="0" smtClean="0"/>
            <a:t>bogen</a:t>
          </a:r>
          <a:endParaRPr lang="de-DE" sz="2300" kern="1200" dirty="0"/>
        </a:p>
      </dsp:txBody>
      <dsp:txXfrm rot="-5400000">
        <a:off x="2932919" y="1769358"/>
        <a:ext cx="1053642" cy="1211082"/>
      </dsp:txXfrm>
    </dsp:sp>
    <dsp:sp modelId="{DE813781-18CA-4E95-A25F-104E4C8456E0}">
      <dsp:nvSpPr>
        <dsp:cNvPr id="0" name=""/>
        <dsp:cNvSpPr/>
      </dsp:nvSpPr>
      <dsp:spPr>
        <a:xfrm>
          <a:off x="730845" y="1847067"/>
          <a:ext cx="1900197" cy="10556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300" b="1" kern="1200" dirty="0" smtClean="0"/>
            <a:t>Datenquelle</a:t>
          </a:r>
          <a:endParaRPr lang="de-DE" sz="2300" b="1" kern="1200" dirty="0"/>
        </a:p>
      </dsp:txBody>
      <dsp:txXfrm>
        <a:off x="730845" y="1847067"/>
        <a:ext cx="1900197" cy="1055665"/>
      </dsp:txXfrm>
    </dsp:sp>
    <dsp:sp modelId="{B3C12B57-EBBF-4F00-A21F-0D533503F03D}">
      <dsp:nvSpPr>
        <dsp:cNvPr id="0" name=""/>
        <dsp:cNvSpPr/>
      </dsp:nvSpPr>
      <dsp:spPr>
        <a:xfrm rot="5400000">
          <a:off x="4233191" y="1609542"/>
          <a:ext cx="1759442" cy="1530714"/>
        </a:xfrm>
        <a:prstGeom prst="hexagon">
          <a:avLst>
            <a:gd name="adj" fmla="val 25000"/>
            <a:gd name="vf" fmla="val 11547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3600" kern="1200"/>
        </a:p>
      </dsp:txBody>
      <dsp:txXfrm rot="-5400000">
        <a:off x="4586091" y="1769358"/>
        <a:ext cx="1053642" cy="1211082"/>
      </dsp:txXfrm>
    </dsp:sp>
    <dsp:sp modelId="{9C64B143-AECE-4014-9D74-C52248DE3273}">
      <dsp:nvSpPr>
        <dsp:cNvPr id="0" name=""/>
        <dsp:cNvSpPr/>
      </dsp:nvSpPr>
      <dsp:spPr>
        <a:xfrm rot="5400000">
          <a:off x="3409772" y="3102957"/>
          <a:ext cx="1759442" cy="153071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300" kern="1200" dirty="0" smtClean="0"/>
            <a:t>213</a:t>
          </a:r>
          <a:endParaRPr lang="de-DE" sz="2300" kern="1200" dirty="0"/>
        </a:p>
      </dsp:txBody>
      <dsp:txXfrm rot="-5400000">
        <a:off x="3762672" y="3262773"/>
        <a:ext cx="1053642" cy="1211082"/>
      </dsp:txXfrm>
    </dsp:sp>
    <dsp:sp modelId="{473644F3-3DBD-40DB-9905-E1439033A09B}">
      <dsp:nvSpPr>
        <dsp:cNvPr id="0" name=""/>
        <dsp:cNvSpPr/>
      </dsp:nvSpPr>
      <dsp:spPr>
        <a:xfrm>
          <a:off x="5101300" y="3340481"/>
          <a:ext cx="1963537" cy="10556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300" b="1" kern="1200" dirty="0" smtClean="0"/>
            <a:t>Teilnehmer</a:t>
          </a:r>
          <a:endParaRPr lang="de-DE" sz="2300" b="1" kern="1200" dirty="0"/>
        </a:p>
      </dsp:txBody>
      <dsp:txXfrm>
        <a:off x="5101300" y="3340481"/>
        <a:ext cx="1963537" cy="1055665"/>
      </dsp:txXfrm>
    </dsp:sp>
    <dsp:sp modelId="{38DBCAE3-2548-446D-A732-BF58068BB19D}">
      <dsp:nvSpPr>
        <dsp:cNvPr id="0" name=""/>
        <dsp:cNvSpPr/>
      </dsp:nvSpPr>
      <dsp:spPr>
        <a:xfrm rot="5400000">
          <a:off x="1756600" y="3102957"/>
          <a:ext cx="1759442" cy="1530714"/>
        </a:xfrm>
        <a:prstGeom prst="hexagon">
          <a:avLst>
            <a:gd name="adj" fmla="val 25000"/>
            <a:gd name="vf" fmla="val 11547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3600" kern="1200"/>
        </a:p>
      </dsp:txBody>
      <dsp:txXfrm rot="-5400000">
        <a:off x="2109500" y="3262773"/>
        <a:ext cx="1053642" cy="1211082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D8DD0-F8C1-4B6F-B792-C100167D348F}">
      <dsp:nvSpPr>
        <dsp:cNvPr id="0" name=""/>
        <dsp:cNvSpPr/>
      </dsp:nvSpPr>
      <dsp:spPr>
        <a:xfrm>
          <a:off x="4422" y="104198"/>
          <a:ext cx="2081176" cy="1127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/>
            <a:t>&lt; 50%</a:t>
          </a:r>
          <a:endParaRPr lang="de-DE" sz="2400" kern="1200" dirty="0"/>
        </a:p>
      </dsp:txBody>
      <dsp:txXfrm>
        <a:off x="567922" y="104198"/>
        <a:ext cx="954176" cy="1127000"/>
      </dsp:txXfrm>
    </dsp:sp>
    <dsp:sp modelId="{2C520904-513E-41B9-999B-CAAD7376FF5A}">
      <dsp:nvSpPr>
        <dsp:cNvPr id="0" name=""/>
        <dsp:cNvSpPr/>
      </dsp:nvSpPr>
      <dsp:spPr>
        <a:xfrm>
          <a:off x="1719323" y="199993"/>
          <a:ext cx="7153554" cy="93541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/>
            <a:t>Informationsmaterial </a:t>
          </a:r>
          <a:r>
            <a:rPr lang="de-DE" sz="2400" kern="1200" smtClean="0"/>
            <a:t>ist generell nicht </a:t>
          </a:r>
          <a:r>
            <a:rPr lang="de-DE" sz="2400" kern="1200" dirty="0" smtClean="0"/>
            <a:t>zufriedenstellend</a:t>
          </a:r>
          <a:endParaRPr lang="de-DE" sz="2400" kern="1200" dirty="0"/>
        </a:p>
      </dsp:txBody>
      <dsp:txXfrm>
        <a:off x="2187028" y="199993"/>
        <a:ext cx="6218144" cy="935410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D8DD0-F8C1-4B6F-B792-C100167D348F}">
      <dsp:nvSpPr>
        <dsp:cNvPr id="0" name=""/>
        <dsp:cNvSpPr/>
      </dsp:nvSpPr>
      <dsp:spPr>
        <a:xfrm>
          <a:off x="558800" y="145"/>
          <a:ext cx="2521318" cy="13653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25400" rIns="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000" kern="1200" dirty="0" smtClean="0"/>
            <a:t>Ziel</a:t>
          </a:r>
          <a:endParaRPr lang="de-DE" sz="4000" kern="1200" dirty="0"/>
        </a:p>
      </dsp:txBody>
      <dsp:txXfrm>
        <a:off x="1241474" y="145"/>
        <a:ext cx="1155971" cy="1365347"/>
      </dsp:txXfrm>
    </dsp:sp>
    <dsp:sp modelId="{2C520904-513E-41B9-999B-CAAD7376FF5A}">
      <dsp:nvSpPr>
        <dsp:cNvPr id="0" name=""/>
        <dsp:cNvSpPr/>
      </dsp:nvSpPr>
      <dsp:spPr>
        <a:xfrm>
          <a:off x="2636381" y="116199"/>
          <a:ext cx="5521250" cy="113323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14605" rIns="0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300" kern="1200" dirty="0" smtClean="0"/>
            <a:t>Verbesserung der Kommunikationsstrategien gegenüber Studieninteressierten</a:t>
          </a:r>
          <a:endParaRPr lang="de-DE" sz="2300" kern="1200" dirty="0"/>
        </a:p>
      </dsp:txBody>
      <dsp:txXfrm>
        <a:off x="3203000" y="116199"/>
        <a:ext cx="4388012" cy="1133238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D8DD0-F8C1-4B6F-B792-C100167D348F}">
      <dsp:nvSpPr>
        <dsp:cNvPr id="0" name=""/>
        <dsp:cNvSpPr/>
      </dsp:nvSpPr>
      <dsp:spPr>
        <a:xfrm>
          <a:off x="165100" y="345"/>
          <a:ext cx="1968012" cy="10657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lvl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50%</a:t>
          </a:r>
          <a:endParaRPr lang="de-DE" sz="2800" kern="1200" dirty="0"/>
        </a:p>
      </dsp:txBody>
      <dsp:txXfrm>
        <a:off x="697960" y="345"/>
        <a:ext cx="902292" cy="1065720"/>
      </dsp:txXfrm>
    </dsp:sp>
    <dsp:sp modelId="{2C520904-513E-41B9-999B-CAAD7376FF5A}">
      <dsp:nvSpPr>
        <dsp:cNvPr id="0" name=""/>
        <dsp:cNvSpPr/>
      </dsp:nvSpPr>
      <dsp:spPr>
        <a:xfrm>
          <a:off x="1786753" y="90932"/>
          <a:ext cx="6764578" cy="88454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/>
            <a:t>aller Teilnehmer sind 18 Jahre oder jünger</a:t>
          </a:r>
          <a:endParaRPr lang="de-DE" sz="2400" kern="1200" dirty="0"/>
        </a:p>
      </dsp:txBody>
      <dsp:txXfrm>
        <a:off x="2229027" y="90932"/>
        <a:ext cx="5880031" cy="884547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102A53-8140-8A49-95CF-69A3AB4E0D50}">
      <dsp:nvSpPr>
        <dsp:cNvPr id="0" name=""/>
        <dsp:cNvSpPr/>
      </dsp:nvSpPr>
      <dsp:spPr>
        <a:xfrm>
          <a:off x="368299" y="0"/>
          <a:ext cx="7683500" cy="4802188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C33332-C118-6E44-B65B-20ECD92A5056}">
      <dsp:nvSpPr>
        <dsp:cNvPr id="0" name=""/>
        <dsp:cNvSpPr/>
      </dsp:nvSpPr>
      <dsp:spPr>
        <a:xfrm>
          <a:off x="1344104" y="3314470"/>
          <a:ext cx="199771" cy="1997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C28DA4-C647-E747-B0F4-9438832E8A0C}">
      <dsp:nvSpPr>
        <dsp:cNvPr id="0" name=""/>
        <dsp:cNvSpPr/>
      </dsp:nvSpPr>
      <dsp:spPr>
        <a:xfrm>
          <a:off x="1443989" y="3414355"/>
          <a:ext cx="1790255" cy="1387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855" tIns="0" rIns="0" bIns="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Befragung</a:t>
          </a:r>
          <a:endParaRPr lang="en-US" sz="2800" kern="1200" dirty="0"/>
        </a:p>
      </dsp:txBody>
      <dsp:txXfrm>
        <a:off x="1443989" y="3414355"/>
        <a:ext cx="1790255" cy="1387832"/>
      </dsp:txXfrm>
    </dsp:sp>
    <dsp:sp modelId="{61D9939D-FF01-294B-B46B-569DF2321934}">
      <dsp:nvSpPr>
        <dsp:cNvPr id="0" name=""/>
        <dsp:cNvSpPr/>
      </dsp:nvSpPr>
      <dsp:spPr>
        <a:xfrm>
          <a:off x="3107467" y="2009235"/>
          <a:ext cx="361124" cy="36112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EA057C-D397-BC48-9A20-60040EC4F5FA}">
      <dsp:nvSpPr>
        <dsp:cNvPr id="0" name=""/>
        <dsp:cNvSpPr/>
      </dsp:nvSpPr>
      <dsp:spPr>
        <a:xfrm>
          <a:off x="3288029" y="2189797"/>
          <a:ext cx="1844040" cy="2612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352" tIns="0" rIns="0" bIns="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Menge</a:t>
          </a:r>
          <a:endParaRPr lang="en-US" sz="2800" kern="1200" dirty="0"/>
        </a:p>
      </dsp:txBody>
      <dsp:txXfrm>
        <a:off x="3288029" y="2189797"/>
        <a:ext cx="1844040" cy="2612390"/>
      </dsp:txXfrm>
    </dsp:sp>
    <dsp:sp modelId="{EA3EAE38-0429-9C44-9F17-2B2F4AC228AA}">
      <dsp:nvSpPr>
        <dsp:cNvPr id="0" name=""/>
        <dsp:cNvSpPr/>
      </dsp:nvSpPr>
      <dsp:spPr>
        <a:xfrm>
          <a:off x="5228113" y="1214953"/>
          <a:ext cx="499427" cy="4994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D740C3-A4A3-4C43-8066-40C798FD413F}">
      <dsp:nvSpPr>
        <dsp:cNvPr id="0" name=""/>
        <dsp:cNvSpPr/>
      </dsp:nvSpPr>
      <dsp:spPr>
        <a:xfrm>
          <a:off x="5477827" y="1464667"/>
          <a:ext cx="1844040" cy="3337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4636" tIns="0" rIns="0" bIns="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Konzept</a:t>
          </a:r>
          <a:endParaRPr lang="en-US" sz="2800" kern="1200" dirty="0"/>
        </a:p>
      </dsp:txBody>
      <dsp:txXfrm>
        <a:off x="5477827" y="1464667"/>
        <a:ext cx="1844040" cy="3337520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D8DD0-F8C1-4B6F-B792-C100167D348F}">
      <dsp:nvSpPr>
        <dsp:cNvPr id="0" name=""/>
        <dsp:cNvSpPr/>
      </dsp:nvSpPr>
      <dsp:spPr>
        <a:xfrm>
          <a:off x="4422" y="104198"/>
          <a:ext cx="2081176" cy="1127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41275" rIns="0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6500" kern="1200" dirty="0"/>
        </a:p>
      </dsp:txBody>
      <dsp:txXfrm>
        <a:off x="567922" y="104198"/>
        <a:ext cx="954176" cy="1127000"/>
      </dsp:txXfrm>
    </dsp:sp>
    <dsp:sp modelId="{2C520904-513E-41B9-999B-CAAD7376FF5A}">
      <dsp:nvSpPr>
        <dsp:cNvPr id="0" name=""/>
        <dsp:cNvSpPr/>
      </dsp:nvSpPr>
      <dsp:spPr>
        <a:xfrm>
          <a:off x="1719323" y="199993"/>
          <a:ext cx="7153554" cy="93541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/>
            <a:t>Beantwortung aller offenen Fragen zur Verbesserung der Kommunikation</a:t>
          </a:r>
          <a:endParaRPr lang="de-DE" sz="2400" kern="1200" dirty="0"/>
        </a:p>
      </dsp:txBody>
      <dsp:txXfrm>
        <a:off x="2187028" y="199993"/>
        <a:ext cx="6218144" cy="9354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D8DD0-F8C1-4B6F-B792-C100167D348F}">
      <dsp:nvSpPr>
        <dsp:cNvPr id="0" name=""/>
        <dsp:cNvSpPr/>
      </dsp:nvSpPr>
      <dsp:spPr>
        <a:xfrm>
          <a:off x="165100" y="345"/>
          <a:ext cx="1968012" cy="10657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lvl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56%</a:t>
          </a:r>
          <a:endParaRPr lang="de-DE" sz="2800" kern="1200" dirty="0"/>
        </a:p>
      </dsp:txBody>
      <dsp:txXfrm>
        <a:off x="697960" y="345"/>
        <a:ext cx="902292" cy="1065720"/>
      </dsp:txXfrm>
    </dsp:sp>
    <dsp:sp modelId="{2C520904-513E-41B9-999B-CAAD7376FF5A}">
      <dsp:nvSpPr>
        <dsp:cNvPr id="0" name=""/>
        <dsp:cNvSpPr/>
      </dsp:nvSpPr>
      <dsp:spPr>
        <a:xfrm>
          <a:off x="1786753" y="90932"/>
          <a:ext cx="6764578" cy="88454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/>
            <a:t>aller Teilnehmer sind weiblich</a:t>
          </a:r>
          <a:endParaRPr lang="de-DE" sz="2400" kern="1200" dirty="0"/>
        </a:p>
      </dsp:txBody>
      <dsp:txXfrm>
        <a:off x="2229027" y="90932"/>
        <a:ext cx="5880031" cy="88454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5698E2-F19A-4041-AE24-EAC5101B2CE3}">
      <dsp:nvSpPr>
        <dsp:cNvPr id="0" name=""/>
        <dsp:cNvSpPr/>
      </dsp:nvSpPr>
      <dsp:spPr>
        <a:xfrm>
          <a:off x="3952330" y="2699109"/>
          <a:ext cx="1421627" cy="9000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142875" bIns="31750" numCol="1" spcCol="1270" anchor="ctr" anchorCtr="0">
          <a:noAutofit/>
        </a:bodyPr>
        <a:lstStyle/>
        <a:p>
          <a:pPr lvl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/>
            <a:t> </a:t>
          </a:r>
          <a:endParaRPr lang="de-DE" sz="2500" kern="1200" dirty="0"/>
        </a:p>
      </dsp:txBody>
      <dsp:txXfrm rot="16200000">
        <a:off x="4749041" y="2919299"/>
        <a:ext cx="810001" cy="369623"/>
      </dsp:txXfrm>
    </dsp:sp>
    <dsp:sp modelId="{609E9F56-82B0-4D8C-B34C-69266A9D398A}">
      <dsp:nvSpPr>
        <dsp:cNvPr id="0" name=""/>
        <dsp:cNvSpPr/>
      </dsp:nvSpPr>
      <dsp:spPr>
        <a:xfrm>
          <a:off x="2373294" y="2691857"/>
          <a:ext cx="1421627" cy="8980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142875" bIns="31750" numCol="1" spcCol="1270" anchor="ctr" anchorCtr="0">
          <a:noAutofit/>
        </a:bodyPr>
        <a:lstStyle/>
        <a:p>
          <a:pPr lvl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500" kern="1200" dirty="0"/>
        </a:p>
      </dsp:txBody>
      <dsp:txXfrm rot="16200000">
        <a:off x="3170874" y="2911178"/>
        <a:ext cx="808265" cy="369623"/>
      </dsp:txXfrm>
    </dsp:sp>
    <dsp:sp modelId="{A205C67F-FDA7-438C-8B84-38EFF5FCBA53}">
      <dsp:nvSpPr>
        <dsp:cNvPr id="0" name=""/>
        <dsp:cNvSpPr/>
      </dsp:nvSpPr>
      <dsp:spPr>
        <a:xfrm>
          <a:off x="786157" y="0"/>
          <a:ext cx="1421627" cy="35894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142875" bIns="31750" numCol="1" spcCol="1270" anchor="ctr" anchorCtr="0">
          <a:noAutofit/>
        </a:bodyPr>
        <a:lstStyle/>
        <a:p>
          <a:pPr lvl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500" kern="1200" dirty="0"/>
        </a:p>
      </dsp:txBody>
      <dsp:txXfrm rot="16200000">
        <a:off x="372601" y="1430457"/>
        <a:ext cx="3230538" cy="369623"/>
      </dsp:txXfrm>
    </dsp:sp>
    <dsp:sp modelId="{D5E9D17D-0BB6-4121-9B28-751C2AD4328A}">
      <dsp:nvSpPr>
        <dsp:cNvPr id="0" name=""/>
        <dsp:cNvSpPr/>
      </dsp:nvSpPr>
      <dsp:spPr>
        <a:xfrm>
          <a:off x="807581" y="0"/>
          <a:ext cx="966508" cy="360680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800" b="1" kern="1200" dirty="0"/>
        </a:p>
      </dsp:txBody>
      <dsp:txXfrm>
        <a:off x="807581" y="0"/>
        <a:ext cx="966508" cy="3606800"/>
      </dsp:txXfrm>
    </dsp:sp>
    <dsp:sp modelId="{709C2E94-9E86-4D18-A098-562FF667BD61}">
      <dsp:nvSpPr>
        <dsp:cNvPr id="0" name=""/>
        <dsp:cNvSpPr/>
      </dsp:nvSpPr>
      <dsp:spPr>
        <a:xfrm>
          <a:off x="2418375" y="2734320"/>
          <a:ext cx="1009355" cy="77931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800" b="1" kern="1200" dirty="0"/>
        </a:p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300" kern="1200" dirty="0"/>
        </a:p>
      </dsp:txBody>
      <dsp:txXfrm>
        <a:off x="2418375" y="2734320"/>
        <a:ext cx="1009355" cy="779317"/>
      </dsp:txXfrm>
    </dsp:sp>
    <dsp:sp modelId="{218A2218-D2EA-4AC3-B607-C2CED689DF5A}">
      <dsp:nvSpPr>
        <dsp:cNvPr id="0" name=""/>
        <dsp:cNvSpPr/>
      </dsp:nvSpPr>
      <dsp:spPr>
        <a:xfrm>
          <a:off x="3635613" y="2722017"/>
          <a:ext cx="1717439" cy="80728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400" b="1" kern="1200" dirty="0"/>
        </a:p>
      </dsp:txBody>
      <dsp:txXfrm>
        <a:off x="3635613" y="2722017"/>
        <a:ext cx="1717439" cy="80728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D8DD0-F8C1-4B6F-B792-C100167D348F}">
      <dsp:nvSpPr>
        <dsp:cNvPr id="0" name=""/>
        <dsp:cNvSpPr/>
      </dsp:nvSpPr>
      <dsp:spPr>
        <a:xfrm>
          <a:off x="165100" y="345"/>
          <a:ext cx="1968012" cy="10657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3/4</a:t>
          </a:r>
          <a:endParaRPr lang="de-DE" sz="2800" kern="1200" dirty="0"/>
        </a:p>
      </dsp:txBody>
      <dsp:txXfrm>
        <a:off x="697960" y="345"/>
        <a:ext cx="902292" cy="1065720"/>
      </dsp:txXfrm>
    </dsp:sp>
    <dsp:sp modelId="{2C520904-513E-41B9-999B-CAAD7376FF5A}">
      <dsp:nvSpPr>
        <dsp:cNvPr id="0" name=""/>
        <dsp:cNvSpPr/>
      </dsp:nvSpPr>
      <dsp:spPr>
        <a:xfrm>
          <a:off x="1786753" y="90932"/>
          <a:ext cx="6764578" cy="88454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/>
            <a:t>der Teilnehmer durch Informationen in der Schule</a:t>
          </a:r>
          <a:endParaRPr lang="de-DE" sz="2400" kern="1200" dirty="0"/>
        </a:p>
      </dsp:txBody>
      <dsp:txXfrm>
        <a:off x="2229027" y="90932"/>
        <a:ext cx="5880031" cy="88454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03790C-AA2B-49C8-B235-50052E2A8E4F}">
      <dsp:nvSpPr>
        <dsp:cNvPr id="0" name=""/>
        <dsp:cNvSpPr/>
      </dsp:nvSpPr>
      <dsp:spPr>
        <a:xfrm>
          <a:off x="-5426771" y="-831376"/>
          <a:ext cx="6464940" cy="6464940"/>
        </a:xfrm>
        <a:prstGeom prst="blockArc">
          <a:avLst>
            <a:gd name="adj1" fmla="val 18900000"/>
            <a:gd name="adj2" fmla="val 2700000"/>
            <a:gd name="adj3" fmla="val 334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C87199-5535-4093-B6A6-703008FE8863}">
      <dsp:nvSpPr>
        <dsp:cNvPr id="0" name=""/>
        <dsp:cNvSpPr/>
      </dsp:nvSpPr>
      <dsp:spPr>
        <a:xfrm>
          <a:off x="336873" y="218307"/>
          <a:ext cx="8019117" cy="4364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6411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300" kern="1200" dirty="0" smtClean="0"/>
            <a:t>Syntaxfehler des Eingebenden geändert</a:t>
          </a:r>
          <a:endParaRPr lang="de-DE" sz="2300" kern="1200" dirty="0"/>
        </a:p>
      </dsp:txBody>
      <dsp:txXfrm>
        <a:off x="336873" y="218307"/>
        <a:ext cx="8019117" cy="436422"/>
      </dsp:txXfrm>
    </dsp:sp>
    <dsp:sp modelId="{C89F56A5-7D52-4FA3-A493-B7CFF4FDCDEE}">
      <dsp:nvSpPr>
        <dsp:cNvPr id="0" name=""/>
        <dsp:cNvSpPr/>
      </dsp:nvSpPr>
      <dsp:spPr>
        <a:xfrm>
          <a:off x="64109" y="163754"/>
          <a:ext cx="545528" cy="54552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C166A1-607E-49D4-9899-4801AB8D1CC5}">
      <dsp:nvSpPr>
        <dsp:cNvPr id="0" name=""/>
        <dsp:cNvSpPr/>
      </dsp:nvSpPr>
      <dsp:spPr>
        <a:xfrm>
          <a:off x="732093" y="873325"/>
          <a:ext cx="7623897" cy="4364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6411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300" kern="1200" dirty="0" smtClean="0"/>
            <a:t>Rechenfehler korrigiert</a:t>
          </a:r>
          <a:endParaRPr lang="de-DE" sz="2300" kern="1200" dirty="0"/>
        </a:p>
      </dsp:txBody>
      <dsp:txXfrm>
        <a:off x="732093" y="873325"/>
        <a:ext cx="7623897" cy="436422"/>
      </dsp:txXfrm>
    </dsp:sp>
    <dsp:sp modelId="{BE49D18E-903E-446D-A7A4-99C7077ABE3B}">
      <dsp:nvSpPr>
        <dsp:cNvPr id="0" name=""/>
        <dsp:cNvSpPr/>
      </dsp:nvSpPr>
      <dsp:spPr>
        <a:xfrm>
          <a:off x="459329" y="818773"/>
          <a:ext cx="545528" cy="54552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A99CEE-9409-4862-BE06-9457CDC3E5B9}">
      <dsp:nvSpPr>
        <dsp:cNvPr id="0" name=""/>
        <dsp:cNvSpPr/>
      </dsp:nvSpPr>
      <dsp:spPr>
        <a:xfrm>
          <a:off x="948672" y="1527864"/>
          <a:ext cx="7407318" cy="4364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6411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300" kern="1200" dirty="0" smtClean="0"/>
            <a:t>Datensätze/Freitexte gelöscht</a:t>
          </a:r>
          <a:endParaRPr lang="de-DE" sz="2300" kern="1200" dirty="0"/>
        </a:p>
      </dsp:txBody>
      <dsp:txXfrm>
        <a:off x="948672" y="1527864"/>
        <a:ext cx="7407318" cy="436422"/>
      </dsp:txXfrm>
    </dsp:sp>
    <dsp:sp modelId="{94FD6FEE-5F7B-40C0-918F-9853D8260AA9}">
      <dsp:nvSpPr>
        <dsp:cNvPr id="0" name=""/>
        <dsp:cNvSpPr/>
      </dsp:nvSpPr>
      <dsp:spPr>
        <a:xfrm>
          <a:off x="675907" y="1473311"/>
          <a:ext cx="545528" cy="54552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0ED5A1-A84B-4586-90AF-CA935507FD43}">
      <dsp:nvSpPr>
        <dsp:cNvPr id="0" name=""/>
        <dsp:cNvSpPr/>
      </dsp:nvSpPr>
      <dsp:spPr>
        <a:xfrm>
          <a:off x="1017823" y="2182882"/>
          <a:ext cx="7338167" cy="4364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6411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300" kern="1200" dirty="0" smtClean="0"/>
            <a:t>Wertelabel korrigiert</a:t>
          </a:r>
          <a:endParaRPr lang="de-DE" sz="2300" kern="1200" dirty="0"/>
        </a:p>
      </dsp:txBody>
      <dsp:txXfrm>
        <a:off x="1017823" y="2182882"/>
        <a:ext cx="7338167" cy="436422"/>
      </dsp:txXfrm>
    </dsp:sp>
    <dsp:sp modelId="{8D860318-97E2-4C4B-96AD-DB5E368A3B45}">
      <dsp:nvSpPr>
        <dsp:cNvPr id="0" name=""/>
        <dsp:cNvSpPr/>
      </dsp:nvSpPr>
      <dsp:spPr>
        <a:xfrm>
          <a:off x="745059" y="2128329"/>
          <a:ext cx="545528" cy="54552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CE0348-88B8-4534-81C7-BAF94CBB8171}">
      <dsp:nvSpPr>
        <dsp:cNvPr id="0" name=""/>
        <dsp:cNvSpPr/>
      </dsp:nvSpPr>
      <dsp:spPr>
        <a:xfrm>
          <a:off x="948672" y="2837901"/>
          <a:ext cx="7407318" cy="4364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6411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300" kern="1200" dirty="0" smtClean="0"/>
            <a:t>Variablenlabel korrigiert</a:t>
          </a:r>
          <a:endParaRPr lang="de-DE" sz="2300" kern="1200" dirty="0"/>
        </a:p>
      </dsp:txBody>
      <dsp:txXfrm>
        <a:off x="948672" y="2837901"/>
        <a:ext cx="7407318" cy="436422"/>
      </dsp:txXfrm>
    </dsp:sp>
    <dsp:sp modelId="{A8E965FB-32A5-4DFC-B76B-D3CFD1A097BB}">
      <dsp:nvSpPr>
        <dsp:cNvPr id="0" name=""/>
        <dsp:cNvSpPr/>
      </dsp:nvSpPr>
      <dsp:spPr>
        <a:xfrm>
          <a:off x="675907" y="2783348"/>
          <a:ext cx="545528" cy="54552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C21C9E-7EE9-4B89-A6CF-071C36B87E96}">
      <dsp:nvSpPr>
        <dsp:cNvPr id="0" name=""/>
        <dsp:cNvSpPr/>
      </dsp:nvSpPr>
      <dsp:spPr>
        <a:xfrm>
          <a:off x="732093" y="3492439"/>
          <a:ext cx="7623897" cy="4364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6411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300" kern="1200" dirty="0" smtClean="0"/>
            <a:t>Messniveaus angepasst</a:t>
          </a:r>
          <a:endParaRPr lang="de-DE" sz="2300" kern="1200" dirty="0"/>
        </a:p>
      </dsp:txBody>
      <dsp:txXfrm>
        <a:off x="732093" y="3492439"/>
        <a:ext cx="7623897" cy="436422"/>
      </dsp:txXfrm>
    </dsp:sp>
    <dsp:sp modelId="{2B099F75-A373-4273-BEF9-4FF2A36C744D}">
      <dsp:nvSpPr>
        <dsp:cNvPr id="0" name=""/>
        <dsp:cNvSpPr/>
      </dsp:nvSpPr>
      <dsp:spPr>
        <a:xfrm>
          <a:off x="459329" y="3437886"/>
          <a:ext cx="545528" cy="54552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6F6556-43C1-4377-A152-6470C0D0F228}">
      <dsp:nvSpPr>
        <dsp:cNvPr id="0" name=""/>
        <dsp:cNvSpPr/>
      </dsp:nvSpPr>
      <dsp:spPr>
        <a:xfrm>
          <a:off x="336873" y="4147457"/>
          <a:ext cx="8019117" cy="4364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6411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300" kern="1200" dirty="0" smtClean="0"/>
            <a:t>Variablen hinzugefügt</a:t>
          </a:r>
          <a:endParaRPr lang="de-DE" sz="2300" kern="1200" dirty="0"/>
        </a:p>
      </dsp:txBody>
      <dsp:txXfrm>
        <a:off x="336873" y="4147457"/>
        <a:ext cx="8019117" cy="436422"/>
      </dsp:txXfrm>
    </dsp:sp>
    <dsp:sp modelId="{1978FD95-021D-4492-9B48-5E341E0FDB2D}">
      <dsp:nvSpPr>
        <dsp:cNvPr id="0" name=""/>
        <dsp:cNvSpPr/>
      </dsp:nvSpPr>
      <dsp:spPr>
        <a:xfrm>
          <a:off x="64109" y="4092904"/>
          <a:ext cx="545528" cy="54552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BlockDescendingList">
  <dgm:title val=""/>
  <dgm:desc val=""/>
  <dgm:catLst>
    <dgm:cat type="list" pri="18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13" srcId="10" destId="11" srcOrd="0" destOrd="0"/>
        <dgm:cxn modelId="14" srcId="10" destId="12" srcOrd="0" destOrd="0"/>
        <dgm:cxn modelId="50" srcId="0" destId="20" srcOrd="1" destOrd="0"/>
        <dgm:cxn modelId="23" srcId="20" destId="21" srcOrd="0" destOrd="0"/>
        <dgm:cxn modelId="24" srcId="20" destId="22" srcOrd="0" destOrd="0"/>
        <dgm:cxn modelId="60" srcId="0" destId="30" srcOrd="2" destOrd="0"/>
        <dgm:cxn modelId="33" srcId="30" destId="31" srcOrd="0" destOrd="0"/>
        <dgm:cxn modelId="34" srcId="30" destId="3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7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80" srcId="0" destId="7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0.5516"/>
        </dgm:alg>
        <dgm:choose name="Name3">
          <dgm:if name="Name4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l" for="ch" forName="accentShape_1" refType="w" fact="0"/>
              <dgm:constr type="t" for="ch" forName="accentShape_1" refType="h" fact="0"/>
              <dgm:constr type="w" for="ch" forName="accentShape_1" refType="w" fact="0.7146"/>
              <dgm:constr type="h" for="ch" forName="accentShape_1" refType="h" fact="0.9952"/>
              <dgm:constr type="l" for="ch" forName="parentText_1" refType="w" fact="0.513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fact="0.78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</dgm:constrLst>
          </dgm:if>
          <dgm:else name="Name5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l" for="ch" forName="accentShape_1" refType="w" fact="0"/>
              <dgm:constr type="t" for="ch" forName="accentShape_1" refType="h" fact="0"/>
              <dgm:constr type="w" for="ch" forName="accentShape_1" refType="w" fact="0.7146"/>
              <dgm:constr type="h" for="ch" forName="accentShape_1" refType="h" fact="0.9952"/>
              <dgm:constr type="l" for="ch" forName="parentText_1" refType="w" fact="0.513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fact="0.78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</dgm:constrLst>
          </dgm:else>
        </dgm:choose>
      </dgm:if>
      <dgm:if name="Name6" axis="ch" ptType="node" func="cnt" op="equ" val="2">
        <dgm:alg type="composite">
          <dgm:param type="ar" val="0.9804"/>
        </dgm:alg>
        <dgm:choose name="Name7">
          <dgm:if name="Name8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parentText_2" refType="primFontSz" refFor="des" refForName="parentText_1" op="equ"/>
              <dgm:constr type="primFontSz" for="des" forName="childText_2" refType="primFontSz" refFor="des" refForName="childText_1" op="equ"/>
              <dgm:constr type="l" for="ch" forName="accentShape_2" refType="w" fact="0.4393"/>
              <dgm:constr type="t" for="ch" forName="accentShape_2" refType="h" fact="0.1192"/>
              <dgm:constr type="w" for="ch" forName="accentShape_2" refType="w" fact="0.4021"/>
              <dgm:constr type="h" for="ch" forName="accentShape_2" refType="h" fact="0.876"/>
              <dgm:constr type="l" for="ch" forName="accentShape_1" refType="w" fact="0"/>
              <dgm:constr type="t" for="ch" forName="accentShape_1" refType="h" fact="0"/>
              <dgm:constr type="w" for="ch" forName="accentShape_1" refType="w" fact="0.4021"/>
              <dgm:constr type="h" for="ch" forName="accentShape_1" refType="h" fact="0.9952"/>
              <dgm:constr type="l" for="ch" forName="parentText_1" refType="w" fact="0.2946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fact="0.78"/>
              <dgm:constr type="l" for="ch" forName="parentText_2" refType="w" fact="0.7339"/>
              <dgm:constr type="t" for="ch" forName="parentText_2" refType="h" fact="0.1192"/>
              <dgm:constr type="w" for="ch" forName="parentText_2" refType="w" refFor="ch" refForName="accentShape_1" fact="0.26"/>
              <dgm:constr type="h" for="ch" forName="parentText_2" refType="h" fact="0.78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4393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</dgm:constrLst>
          </dgm:if>
          <dgm:else name="Name9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parentText_2" refType="primFontSz" refFor="des" refForName="parentText_1" op="equ"/>
              <dgm:constr type="primFontSz" for="des" forName="childText_2" refType="primFontSz" refFor="des" refForName="childText_1" op="equ"/>
              <dgm:constr type="l" for="ch" forName="accentShape_1" refType="w" fact="0.4393"/>
              <dgm:constr type="t" for="ch" forName="accentShape_2" refType="h" fact="0.1192"/>
              <dgm:constr type="w" for="ch" forName="accentShape_2" refType="w" fact="0.4021"/>
              <dgm:constr type="h" for="ch" forName="accentShape_2" refType="h" fact="0.876"/>
              <dgm:constr type="l" for="ch" forName="accentShape_2" refType="w" fact="0"/>
              <dgm:constr type="t" for="ch" forName="accentShape_1" refType="h" fact="0"/>
              <dgm:constr type="w" for="ch" forName="accentShape_1" refType="w" fact="0.4021"/>
              <dgm:constr type="h" for="ch" forName="accentShape_1" refType="h" fact="0.9952"/>
              <dgm:constr type="l" for="ch" forName="parentText_2" refType="w" fact="0.2946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fact="0.78"/>
              <dgm:constr type="l" for="ch" forName="parentText_1" refType="w" fact="0.7339"/>
              <dgm:constr type="t" for="ch" forName="parentText_2" refType="h" fact="0.1192"/>
              <dgm:constr type="w" for="ch" forName="parentText_2" refType="w" refFor="ch" refForName="accentShape_1" fact="0.26"/>
              <dgm:constr type="h" for="ch" forName="parentText_2" refType="h" fact="0.78"/>
              <dgm:constr type="l" for="ch" forName="childText_2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1" refType="w" fact="0.4393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</dgm:constrLst>
          </dgm:else>
        </dgm:choose>
      </dgm:if>
      <dgm:if name="Name10" axis="ch" ptType="node" func="cnt" op="equ" val="3">
        <dgm:alg type="composite">
          <dgm:param type="ar" val="1.4097"/>
        </dgm:alg>
        <dgm:choose name="Name11">
          <dgm:if name="Name12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2796"/>
              <dgm:constr type="h" for="ch" forName="accentShape_1" refType="h" fact="0.9952"/>
              <dgm:constr type="l" for="ch" forName="accentShape_2" refType="w" fact="0.3055"/>
              <dgm:constr type="t" for="ch" forName="accentShape_2" refType="h" fact="0.1192"/>
              <dgm:constr type="w" for="ch" forName="accentShape_2" refType="w" fact="0.2796"/>
              <dgm:constr type="h" for="ch" forName="accentShape_2" refType="h" fact="0.876"/>
              <dgm:constr type="l" for="ch" forName="accentShape_3" refType="w" fact="0.6101"/>
              <dgm:constr type="t" for="ch" forName="accentShape_3" refType="h" fact="0.2457"/>
              <dgm:constr type="w" for="ch" forName="accentShape_3" refType="w" fact="0.2796"/>
              <dgm:constr type="h" for="ch" forName="accentShape_3" refType="h" fact="0.7499"/>
              <dgm:constr type="l" for="ch" forName="parentText_1" refType="w" fact="0.2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5055"/>
              <dgm:constr type="t" for="ch" forName="parentText_2" refType="h" fact="0.1192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8101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3055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  <dgm:constr type="l" for="ch" forName="childText_3" refType="w" fact="0.6101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543"/>
            </dgm:constrLst>
          </dgm:if>
          <dgm:else name="Name13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l" for="ch" forName="accentShape_3" refType="w" fact="0"/>
              <dgm:constr type="t" for="ch" forName="accentShape_1" refType="h" fact="0"/>
              <dgm:constr type="w" for="ch" forName="accentShape_1" refType="w" fact="0.2796"/>
              <dgm:constr type="h" for="ch" forName="accentShape_1" refType="h" fact="0.9952"/>
              <dgm:constr type="l" for="ch" forName="accentShape_2" refType="w" fact="0.3055"/>
              <dgm:constr type="t" for="ch" forName="accentShape_2" refType="h" fact="0.1192"/>
              <dgm:constr type="w" for="ch" forName="accentShape_2" refType="w" fact="0.2796"/>
              <dgm:constr type="h" for="ch" forName="accentShape_2" refType="h" fact="0.876"/>
              <dgm:constr type="l" for="ch" forName="accentShape_1" refType="w" fact="0.6101"/>
              <dgm:constr type="t" for="ch" forName="accentShape_3" refType="h" fact="0.2457"/>
              <dgm:constr type="w" for="ch" forName="accentShape_3" refType="w" fact="0.2796"/>
              <dgm:constr type="h" for="ch" forName="accentShape_3" refType="h" fact="0.7499"/>
              <dgm:constr type="l" for="ch" forName="parentText_3" refType="w" fact="0.2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5055"/>
              <dgm:constr type="t" for="ch" forName="parentText_2" refType="h" fact="0.1192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1" refType="w" fact="0.8101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childText_3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3055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  <dgm:constr type="l" for="ch" forName="childText_1" refType="w" fact="0.6101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543"/>
            </dgm:constrLst>
          </dgm:else>
        </dgm:choose>
      </dgm:if>
      <dgm:if name="Name14" axis="ch" ptType="node" func="cnt" op="equ" val="4">
        <dgm:alg type="composite">
          <dgm:param type="ar" val="1.8305"/>
        </dgm:alg>
        <dgm:choose name="Name15">
          <dgm:if name="Name16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2153"/>
              <dgm:constr type="h" for="ch" forName="accentShape_1" refType="h" fact="0.9952"/>
              <dgm:constr type="l" for="ch" forName="accentShape_2" refType="w" fact="0.2353"/>
              <dgm:constr type="t" for="ch" forName="accentShape_2" refType="h" fact="0.1192"/>
              <dgm:constr type="w" for="ch" forName="accentShape_2" refType="w" fact="0.2153"/>
              <dgm:constr type="h" for="ch" forName="accentShape_2" refType="h" fact="0.876"/>
              <dgm:constr type="l" for="ch" forName="accentShape_3" refType="w" fact="0.4699"/>
              <dgm:constr type="t" for="ch" forName="accentShape_3" refType="h" fact="0.2457"/>
              <dgm:constr type="w" for="ch" forName="accentShape_3" refType="w" fact="0.2153"/>
              <dgm:constr type="h" for="ch" forName="accentShape_3" refType="h" fact="0.7495"/>
              <dgm:constr type="l" for="ch" forName="accentShape_4" refType="w" fact="0.6997"/>
              <dgm:constr type="t" for="ch" forName="accentShape_4" refType="h" fact="0.3696"/>
              <dgm:constr type="w" for="ch" forName="accentShape_4" refType="w" fact="0.2153"/>
              <dgm:constr type="h" for="ch" forName="accentShape_4" refType="h" fact="0.6256"/>
              <dgm:constr type="l" for="ch" forName="parentText_1" refType="w" fact="0.16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3953"/>
              <dgm:constr type="t" for="ch" forName="parentText_2" refType="h" fact="0.1192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6299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8597"/>
              <dgm:constr type="t" for="ch" forName="parentText_4" refType="h" fact="0.3696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2353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  <dgm:constr type="l" for="ch" forName="childText_3" refType="w" fact="0.4699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543"/>
              <dgm:constr type="l" for="ch" forName="childText_4" refType="w" fact="0.6997"/>
              <dgm:constr type="t" for="ch" forName="childText_4" refType="h" fact="0.3696"/>
              <dgm:constr type="w" for="ch" forName="childText_4" refType="w" refFor="ch" refForName="accentShape_4" fact="0.71"/>
              <dgm:constr type="h" for="ch" forName="childText_4" refType="h" fact="0.6261"/>
            </dgm:constrLst>
          </dgm:if>
          <dgm:else name="Name17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l" for="ch" forName="accentShape_4" refType="w" fact="0"/>
              <dgm:constr type="t" for="ch" forName="accentShape_1" refType="h" fact="0"/>
              <dgm:constr type="w" for="ch" forName="accentShape_1" refType="w" fact="0.2153"/>
              <dgm:constr type="h" for="ch" forName="accentShape_1" refType="h" fact="0.9952"/>
              <dgm:constr type="l" for="ch" forName="accentShape_3" refType="w" fact="0.2353"/>
              <dgm:constr type="t" for="ch" forName="accentShape_2" refType="h" fact="0.1192"/>
              <dgm:constr type="w" for="ch" forName="accentShape_2" refType="w" fact="0.2153"/>
              <dgm:constr type="h" for="ch" forName="accentShape_2" refType="h" fact="0.876"/>
              <dgm:constr type="l" for="ch" forName="accentShape_2" refType="w" fact="0.4699"/>
              <dgm:constr type="t" for="ch" forName="accentShape_3" refType="h" fact="0.2457"/>
              <dgm:constr type="w" for="ch" forName="accentShape_3" refType="w" fact="0.2153"/>
              <dgm:constr type="h" for="ch" forName="accentShape_3" refType="h" fact="0.7495"/>
              <dgm:constr type="l" for="ch" forName="accentShape_1" refType="w" fact="0.6997"/>
              <dgm:constr type="t" for="ch" forName="accentShape_4" refType="h" fact="0.3696"/>
              <dgm:constr type="w" for="ch" forName="accentShape_4" refType="w" fact="0.2153"/>
              <dgm:constr type="h" for="ch" forName="accentShape_4" refType="h" fact="0.6256"/>
              <dgm:constr type="l" for="ch" forName="parentText_4" refType="w" fact="0.16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3" refType="w" fact="0.3953"/>
              <dgm:constr type="t" for="ch" forName="parentText_2" refType="h" fact="0.1192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2" refType="w" fact="0.6299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1" refType="w" fact="0.8597"/>
              <dgm:constr type="t" for="ch" forName="parentText_4" refType="h" fact="0.3696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childText_4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3" refType="w" fact="0.2353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  <dgm:constr type="l" for="ch" forName="childText_2" refType="w" fact="0.4699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543"/>
              <dgm:constr type="l" for="ch" forName="childText_1" refType="w" fact="0.6997"/>
              <dgm:constr type="t" for="ch" forName="childText_4" refType="h" fact="0.3696"/>
              <dgm:constr type="w" for="ch" forName="childText_4" refType="w" refFor="ch" refForName="accentShape_4" fact="0.71"/>
              <dgm:constr type="h" for="ch" forName="childText_4" refType="h" fact="0.6261"/>
            </dgm:constrLst>
          </dgm:else>
        </dgm:choose>
      </dgm:if>
      <dgm:if name="Name18" axis="ch" ptType="node" func="cnt" op="equ" val="5">
        <dgm:alg type="composite">
          <dgm:param type="ar" val="2.0125"/>
        </dgm:alg>
        <dgm:choose name="Name19">
          <dgm:if name="Name20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1759"/>
              <dgm:constr type="h" for="ch" forName="accentShape_1" refType="h" fact="0.9952"/>
              <dgm:constr type="l" for="ch" forName="accentShape_2" refType="w" fact="0.192"/>
              <dgm:constr type="t" for="ch" forName="accentShape_2" refType="h" fact="0.1196"/>
              <dgm:constr type="w" for="ch" forName="accentShape_2" refType="w" fact="0.1759"/>
              <dgm:constr type="h" for="ch" forName="accentShape_2" refType="h" fact="0.876"/>
              <dgm:constr type="l" for="ch" forName="accentShape_3" refType="w" fact="0.384"/>
              <dgm:constr type="t" for="ch" forName="accentShape_3" refType="h" fact="0.2457"/>
              <dgm:constr type="w" for="ch" forName="accentShape_3" refType="w" fact="0.1759"/>
              <dgm:constr type="h" for="ch" forName="accentShape_3" refType="h" fact="0.7499"/>
              <dgm:constr type="l" for="ch" forName="accentShape_4" refType="w" fact="0.5759"/>
              <dgm:constr type="t" for="ch" forName="accentShape_4" refType="h" fact="0.3739"/>
              <dgm:constr type="w" for="ch" forName="accentShape_4" refType="w" fact="0.1759"/>
              <dgm:constr type="h" for="ch" forName="accentShape_4" refType="h" fact="0.6217"/>
              <dgm:constr type="l" for="ch" forName="accentShape_5" refType="w" fact="0.7679"/>
              <dgm:constr type="t" for="ch" forName="accentShape_5" refType="h" fact="0.5"/>
              <dgm:constr type="w" for="ch" forName="accentShape_5" refType="w" fact="0.1759"/>
              <dgm:constr type="h" for="ch" forName="accentShape_5" refType="h" fact="0.4956"/>
              <dgm:constr type="l" for="ch" forName="parentText_1" refType="w" fact="0.125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317"/>
              <dgm:constr type="t" for="ch" forName="parentText_2" refType="h" fact="0.1196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509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7009"/>
              <dgm:constr type="t" for="ch" forName="parentText_4" refType="h" fact="0.3739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5" refType="w" fact="0.8929"/>
              <dgm:constr type="t" for="ch" forName="parentText_5" refType="h" fact="0.5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192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76"/>
              <dgm:constr type="l" for="ch" forName="childText_3" refType="w" fact="0.384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499"/>
              <dgm:constr type="l" for="ch" forName="childText_4" refType="w" fact="0.5759"/>
              <dgm:constr type="t" for="ch" forName="childText_4" refType="h" fact="0.3739"/>
              <dgm:constr type="w" for="ch" forName="childText_4" refType="w" refFor="ch" refForName="accentShape_4" fact="0.71"/>
              <dgm:constr type="h" for="ch" forName="childText_4" refType="h" fact="0.6217"/>
              <dgm:constr type="l" for="ch" forName="childText_5" refType="w" fact="0.7679"/>
              <dgm:constr type="t" for="ch" forName="childText_5" refType="h" fact="0.5001"/>
              <dgm:constr type="w" for="ch" forName="childText_5" refType="w" refFor="ch" refForName="accentShape_5" fact="0.71"/>
              <dgm:constr type="h" for="ch" forName="childText_5" refType="h" fact="0.4956"/>
            </dgm:constrLst>
          </dgm:if>
          <dgm:else name="Name21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l" for="ch" forName="accentShape_5" refType="w" fact="0"/>
              <dgm:constr type="t" for="ch" forName="accentShape_1" refType="h" fact="0"/>
              <dgm:constr type="w" for="ch" forName="accentShape_1" refType="w" fact="0.1759"/>
              <dgm:constr type="h" for="ch" forName="accentShape_1" refType="h" fact="0.9952"/>
              <dgm:constr type="l" for="ch" forName="accentShape_4" refType="w" fact="0.192"/>
              <dgm:constr type="t" for="ch" forName="accentShape_2" refType="h" fact="0.1196"/>
              <dgm:constr type="w" for="ch" forName="accentShape_2" refType="w" fact="0.1759"/>
              <dgm:constr type="h" for="ch" forName="accentShape_2" refType="h" fact="0.876"/>
              <dgm:constr type="l" for="ch" forName="accentShape_3" refType="w" fact="0.384"/>
              <dgm:constr type="t" for="ch" forName="accentShape_3" refType="h" fact="0.2457"/>
              <dgm:constr type="w" for="ch" forName="accentShape_3" refType="w" fact="0.1759"/>
              <dgm:constr type="h" for="ch" forName="accentShape_3" refType="h" fact="0.7499"/>
              <dgm:constr type="l" for="ch" forName="accentShape_2" refType="w" fact="0.5759"/>
              <dgm:constr type="t" for="ch" forName="accentShape_4" refType="h" fact="0.3739"/>
              <dgm:constr type="w" for="ch" forName="accentShape_4" refType="w" fact="0.1759"/>
              <dgm:constr type="h" for="ch" forName="accentShape_4" refType="h" fact="0.6217"/>
              <dgm:constr type="l" for="ch" forName="accentShape_1" refType="w" fact="0.7679"/>
              <dgm:constr type="t" for="ch" forName="accentShape_5" refType="h" fact="0.5"/>
              <dgm:constr type="w" for="ch" forName="accentShape_5" refType="w" fact="0.1759"/>
              <dgm:constr type="h" for="ch" forName="accentShape_5" refType="h" fact="0.4956"/>
              <dgm:constr type="l" for="ch" forName="parentText_5" refType="w" fact="0.125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4" refType="w" fact="0.317"/>
              <dgm:constr type="t" for="ch" forName="parentText_2" refType="h" fact="0.1196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509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2" refType="w" fact="0.7009"/>
              <dgm:constr type="t" for="ch" forName="parentText_4" refType="h" fact="0.3739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1" refType="w" fact="0.8929"/>
              <dgm:constr type="t" for="ch" forName="parentText_5" refType="h" fact="0.5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childText_5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4" refType="w" fact="0.192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76"/>
              <dgm:constr type="l" for="ch" forName="childText_3" refType="w" fact="0.384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499"/>
              <dgm:constr type="l" for="ch" forName="childText_2" refType="w" fact="0.5759"/>
              <dgm:constr type="t" for="ch" forName="childText_4" refType="h" fact="0.3739"/>
              <dgm:constr type="w" for="ch" forName="childText_4" refType="w" refFor="ch" refForName="accentShape_4" fact="0.71"/>
              <dgm:constr type="h" for="ch" forName="childText_4" refType="h" fact="0.6261"/>
              <dgm:constr type="l" for="ch" forName="childText_1" refType="w" fact="0.7679"/>
              <dgm:constr type="t" for="ch" forName="childText_5" refType="h" fact="0.5001"/>
              <dgm:constr type="w" for="ch" forName="childText_5" refType="w" refFor="ch" refForName="accentShape_5" fact="0.71"/>
              <dgm:constr type="h" for="ch" forName="childText_5" refType="h" fact="0.4999"/>
            </dgm:constrLst>
          </dgm:else>
        </dgm:choose>
      </dgm:if>
      <dgm:if name="Name22" axis="ch" ptType="node" func="cnt" op="equ" val="6">
        <dgm:alg type="composite">
          <dgm:param type="ar" val="2.4006"/>
        </dgm:alg>
        <dgm:shape xmlns:r="http://schemas.openxmlformats.org/officeDocument/2006/relationships" r:blip="">
          <dgm:adjLst/>
        </dgm:shape>
        <dgm:choose name="Name23">
          <dgm:if name="Name24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6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6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6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6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childText_6" refType="primFontSz" refFor="des" refForName="parentText_5" op="lte"/>
              <dgm:constr type="primFontSz" for="des" forName="childText_1" refType="primFontSz" refFor="des" refForName="parentText_6" op="lte"/>
              <dgm:constr type="primFontSz" for="des" forName="childText_2" refType="primFontSz" refFor="des" refForName="parentText_6" op="lte"/>
              <dgm:constr type="primFontSz" for="des" forName="childText_3" refType="primFontSz" refFor="des" refForName="parentText_6" op="lte"/>
              <dgm:constr type="primFontSz" for="des" forName="childText_4" refType="primFontSz" refFor="des" refForName="parentText_6" op="lte"/>
              <dgm:constr type="primFontSz" for="des" forName="childText_5" refType="primFontSz" refFor="des" refForName="parentText_6" op="lte"/>
              <dgm:constr type="primFontSz" for="des" forName="childText_6" refType="primFontSz" refFor="des" refForName="parentText_6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parentText_6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primFontSz" for="des" forName="childText_6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1473"/>
              <dgm:constr type="h" for="ch" forName="accentShape_1" refType="h"/>
              <dgm:constr type="l" for="ch" forName="accentShape_2" refType="w" fact="0.1608"/>
              <dgm:constr type="t" for="ch" forName="accentShape_2" refType="h" fact="0.1"/>
              <dgm:constr type="w" for="ch" forName="accentShape_2" refType="w" fact="0.1473"/>
              <dgm:constr type="h" for="ch" forName="accentShape_2" refType="h" fact="0.9"/>
              <dgm:constr type="l" for="ch" forName="accentShape_3" refType="w" fact="0.3216"/>
              <dgm:constr type="t" for="ch" forName="accentShape_3" refType="h" fact="0.2"/>
              <dgm:constr type="w" for="ch" forName="accentShape_3" refType="w" fact="0.1473"/>
              <dgm:constr type="h" for="ch" forName="accentShape_3" refType="h" fact="0.8"/>
              <dgm:constr type="l" for="ch" forName="accentShape_4" refType="w" fact="0.4824"/>
              <dgm:constr type="t" for="ch" forName="accentShape_4" refType="h" fact="0.3"/>
              <dgm:constr type="w" for="ch" forName="accentShape_4" refType="w" fact="0.1473"/>
              <dgm:constr type="h" for="ch" forName="accentShape_4" refType="h" fact="0.7"/>
              <dgm:constr type="l" for="ch" forName="accentShape_5" refType="w" fact="0.6432"/>
              <dgm:constr type="t" for="ch" forName="accentShape_5" refType="h" fact="0.4"/>
              <dgm:constr type="w" for="ch" forName="accentShape_5" refType="w" fact="0.1473"/>
              <dgm:constr type="h" for="ch" forName="accentShape_5" refType="h" fact="0.6"/>
              <dgm:constr type="l" for="ch" forName="accentShape_6" refType="w" fact="0.8056"/>
              <dgm:constr type="t" for="ch" forName="accentShape_6" refType="h" fact="0.5"/>
              <dgm:constr type="w" for="ch" forName="accentShape_6" refType="w" fact="0.1473"/>
              <dgm:constr type="h" for="ch" forName="accentShape_6" refType="h" fact="0.5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"/>
              <dgm:constr type="h" for="ch" forName="childText_1" refType="h" refFor="ch" refForName="accentShape_1"/>
              <dgm:constr type="l" for="ch" forName="childText_2" refType="w" fact="0.1608"/>
              <dgm:constr type="t" for="ch" forName="childText_2" refType="h" fact="0.1"/>
              <dgm:constr type="w" for="ch" forName="childText_2" refType="w" refFor="ch" refForName="accentShape_2" fact="0.7"/>
              <dgm:constr type="h" for="ch" forName="childText_2" refType="h" refFor="ch" refForName="accentShape_2"/>
              <dgm:constr type="l" for="ch" forName="childText_3" refType="w" fact="0.3216"/>
              <dgm:constr type="t" for="ch" forName="childText_3" refType="h" fact="0.2"/>
              <dgm:constr type="w" for="ch" forName="childText_3" refType="w" refFor="ch" refForName="accentShape_3" fact="0.7"/>
              <dgm:constr type="h" for="ch" forName="childText_3" refType="h" refFor="ch" refForName="accentShape_3"/>
              <dgm:constr type="l" for="ch" forName="childText_4" refType="w" fact="0.4824"/>
              <dgm:constr type="t" for="ch" forName="childText_4" refType="h" fact="0.3"/>
              <dgm:constr type="w" for="ch" forName="childText_4" refType="w" refFor="ch" refForName="accentShape_4" fact="0.7"/>
              <dgm:constr type="h" for="ch" forName="childText_4" refType="h" refFor="ch" refForName="accentShape_4"/>
              <dgm:constr type="l" for="ch" forName="childText_5" refType="w" fact="0.6432"/>
              <dgm:constr type="t" for="ch" forName="childText_5" refType="h" fact="0.4"/>
              <dgm:constr type="w" for="ch" forName="childText_5" refType="w" refFor="ch" refForName="accentShape_5" fact="0.7"/>
              <dgm:constr type="h" for="ch" forName="childText_5" refType="h" refFor="ch" refForName="accentShape_5"/>
              <dgm:constr type="l" for="ch" forName="childText_6" refType="w" fact="0.8056"/>
              <dgm:constr type="t" for="ch" forName="childText_6" refType="h" fact="0.5"/>
              <dgm:constr type="w" for="ch" forName="childText_6" refType="w" refFor="ch" refForName="accentShape_6" fact="0.7"/>
              <dgm:constr type="h" for="ch" forName="childText_6" refType="h" refFor="ch" refForName="accentShape_6"/>
              <dgm:constr type="l" for="ch" forName="parentText_1" refType="w" fact="0.1045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2653"/>
              <dgm:constr type="t" for="ch" forName="parentText_2" refType="h" fact="0.1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4261"/>
              <dgm:constr type="t" for="ch" forName="parentText_3" refType="h" fact="0.2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5869"/>
              <dgm:constr type="t" for="ch" forName="parentText_4" refType="h" fact="0.3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5" refType="w" fact="0.7477"/>
              <dgm:constr type="t" for="ch" forName="parentText_5" refType="h" fact="0.4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parentText_6" refType="w" fact="0.9101"/>
              <dgm:constr type="t" for="ch" forName="parentText_6" refType="h" fact="0.5"/>
              <dgm:constr type="w" for="ch" forName="parentText_6" refType="w" refFor="ch" refForName="accentShape_6" fact="0.26"/>
              <dgm:constr type="h" for="ch" forName="parentText_6" refType="h" refFor="ch" refForName="accentShape_6" fact="0.9"/>
            </dgm:constrLst>
          </dgm:if>
          <dgm:else name="Name25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6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6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6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6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childText_6" refType="primFontSz" refFor="des" refForName="parentText_5" op="lte"/>
              <dgm:constr type="primFontSz" for="des" forName="childText_1" refType="primFontSz" refFor="des" refForName="parentText_6" op="lte"/>
              <dgm:constr type="primFontSz" for="des" forName="childText_2" refType="primFontSz" refFor="des" refForName="parentText_6" op="lte"/>
              <dgm:constr type="primFontSz" for="des" forName="childText_3" refType="primFontSz" refFor="des" refForName="parentText_6" op="lte"/>
              <dgm:constr type="primFontSz" for="des" forName="childText_4" refType="primFontSz" refFor="des" refForName="parentText_6" op="lte"/>
              <dgm:constr type="primFontSz" for="des" forName="childText_5" refType="primFontSz" refFor="des" refForName="parentText_6" op="lte"/>
              <dgm:constr type="primFontSz" for="des" forName="childText_6" refType="primFontSz" refFor="des" refForName="parentText_6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parentText_6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primFontSz" for="des" forName="childText_6" refType="primFontSz" refFor="des" refForName="childText_1" op="equ"/>
              <dgm:constr type="l" for="ch" forName="accentShape_6" refType="w" fact="0"/>
              <dgm:constr type="t" for="ch" forName="accentShape_1" refType="h" fact="0"/>
              <dgm:constr type="w" for="ch" forName="accentShape_1" refType="w" fact="0.1473"/>
              <dgm:constr type="h" for="ch" forName="accentShape_1" refType="h"/>
              <dgm:constr type="l" for="ch" forName="accentShape_5" refType="w" fact="0.1608"/>
              <dgm:constr type="t" for="ch" forName="accentShape_2" refType="h" fact="0.1"/>
              <dgm:constr type="w" for="ch" forName="accentShape_2" refType="w" fact="0.1473"/>
              <dgm:constr type="h" for="ch" forName="accentShape_2" refType="h" fact="0.9"/>
              <dgm:constr type="l" for="ch" forName="accentShape_4" refType="w" fact="0.3216"/>
              <dgm:constr type="t" for="ch" forName="accentShape_3" refType="h" fact="0.2"/>
              <dgm:constr type="w" for="ch" forName="accentShape_3" refType="w" fact="0.1473"/>
              <dgm:constr type="h" for="ch" forName="accentShape_3" refType="h" fact="0.8"/>
              <dgm:constr type="l" for="ch" forName="accentShape_3" refType="w" fact="0.4824"/>
              <dgm:constr type="t" for="ch" forName="accentShape_4" refType="h" fact="0.3"/>
              <dgm:constr type="w" for="ch" forName="accentShape_4" refType="w" fact="0.1473"/>
              <dgm:constr type="h" for="ch" forName="accentShape_4" refType="h" fact="0.7"/>
              <dgm:constr type="l" for="ch" forName="accentShape_2" refType="w" fact="0.6432"/>
              <dgm:constr type="t" for="ch" forName="accentShape_5" refType="h" fact="0.4"/>
              <dgm:constr type="w" for="ch" forName="accentShape_5" refType="w" fact="0.1473"/>
              <dgm:constr type="h" for="ch" forName="accentShape_5" refType="h" fact="0.6"/>
              <dgm:constr type="l" for="ch" forName="accentShape_1" refType="w" fact="0.8056"/>
              <dgm:constr type="t" for="ch" forName="accentShape_6" refType="h" fact="0.5"/>
              <dgm:constr type="w" for="ch" forName="accentShape_6" refType="w" fact="0.1473"/>
              <dgm:constr type="h" for="ch" forName="accentShape_6" refType="h" fact="0.5"/>
              <dgm:constr type="l" for="ch" forName="childText_6" refType="w" fact="0"/>
              <dgm:constr type="t" for="ch" forName="childText_1" refType="h" fact="0"/>
              <dgm:constr type="w" for="ch" forName="childText_1" refType="w" refFor="ch" refForName="accentShape_1" fact="0.7"/>
              <dgm:constr type="h" for="ch" forName="childText_1" refType="h" refFor="ch" refForName="accentShape_1"/>
              <dgm:constr type="l" for="ch" forName="childText_5" refType="w" fact="0.1608"/>
              <dgm:constr type="t" for="ch" forName="childText_2" refType="h" fact="0.1"/>
              <dgm:constr type="w" for="ch" forName="childText_2" refType="w" refFor="ch" refForName="accentShape_2" fact="0.7"/>
              <dgm:constr type="h" for="ch" forName="childText_2" refType="h" refFor="ch" refForName="accentShape_2"/>
              <dgm:constr type="l" for="ch" forName="childText_4" refType="w" fact="0.3216"/>
              <dgm:constr type="t" for="ch" forName="childText_3" refType="h" fact="0.2"/>
              <dgm:constr type="w" for="ch" forName="childText_3" refType="w" refFor="ch" refForName="accentShape_3" fact="0.7"/>
              <dgm:constr type="h" for="ch" forName="childText_3" refType="h" refFor="ch" refForName="accentShape_3"/>
              <dgm:constr type="l" for="ch" forName="childText_3" refType="w" fact="0.4824"/>
              <dgm:constr type="t" for="ch" forName="childText_4" refType="h" fact="0.3"/>
              <dgm:constr type="w" for="ch" forName="childText_4" refType="w" refFor="ch" refForName="accentShape_4" fact="0.7"/>
              <dgm:constr type="h" for="ch" forName="childText_4" refType="h" refFor="ch" refForName="accentShape_4"/>
              <dgm:constr type="l" for="ch" forName="childText_2" refType="w" fact="0.6432"/>
              <dgm:constr type="t" for="ch" forName="childText_5" refType="h" fact="0.4"/>
              <dgm:constr type="w" for="ch" forName="childText_5" refType="w" refFor="ch" refForName="accentShape_5" fact="0.7"/>
              <dgm:constr type="h" for="ch" forName="childText_5" refType="h" refFor="ch" refForName="accentShape_5"/>
              <dgm:constr type="l" for="ch" forName="childText_1" refType="w" fact="0.8056"/>
              <dgm:constr type="t" for="ch" forName="childText_6" refType="h" fact="0.5"/>
              <dgm:constr type="w" for="ch" forName="childText_6" refType="w" refFor="ch" refForName="accentShape_6" fact="0.7"/>
              <dgm:constr type="h" for="ch" forName="childText_6" refType="h" refFor="ch" refForName="accentShape_6"/>
              <dgm:constr type="l" for="ch" forName="parentText_6" refType="w" fact="0.1045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5" refType="w" fact="0.2653"/>
              <dgm:constr type="t" for="ch" forName="parentText_2" refType="h" fact="0.1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4" refType="w" fact="0.4261"/>
              <dgm:constr type="t" for="ch" forName="parentText_3" refType="h" fact="0.2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3" refType="w" fact="0.5869"/>
              <dgm:constr type="t" for="ch" forName="parentText_4" refType="h" fact="0.3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2" refType="w" fact="0.7477"/>
              <dgm:constr type="t" for="ch" forName="parentText_5" refType="h" fact="0.4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parentText_1" refType="w" fact="0.9101"/>
              <dgm:constr type="t" for="ch" forName="parentText_6" refType="h" fact="0.5"/>
              <dgm:constr type="w" for="ch" forName="parentText_6" refType="w" refFor="ch" refForName="accentShape_6" fact="0.26"/>
              <dgm:constr type="h" for="ch" forName="parentText_6" refType="h" refFor="ch" refForName="accentShape_6" fact="0.9"/>
            </dgm:constrLst>
          </dgm:else>
        </dgm:choose>
      </dgm:if>
      <dgm:else name="Name26">
        <dgm:alg type="composite">
          <dgm:param type="ar" val="2.7874"/>
        </dgm:alg>
        <dgm:shape xmlns:r="http://schemas.openxmlformats.org/officeDocument/2006/relationships" r:blip="">
          <dgm:adjLst/>
        </dgm:shape>
        <dgm:choose name="Name27">
          <dgm:if name="Name28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6" refType="primFontSz" refFor="des" refForName="parentText_1" op="lte"/>
              <dgm:constr type="primFontSz" for="des" forName="childText_7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6" refType="primFontSz" refFor="des" refForName="parentText_2" op="lte"/>
              <dgm:constr type="primFontSz" for="des" forName="childText_7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6" refType="primFontSz" refFor="des" refForName="parentText_3" op="lte"/>
              <dgm:constr type="primFontSz" for="des" forName="childText_7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6" refType="primFontSz" refFor="des" refForName="parentText_4" op="lte"/>
              <dgm:constr type="primFontSz" for="des" forName="childText_7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childText_6" refType="primFontSz" refFor="des" refForName="parentText_5" op="lte"/>
              <dgm:constr type="primFontSz" for="des" forName="childText_7" refType="primFontSz" refFor="des" refForName="parentText_5" op="lte"/>
              <dgm:constr type="primFontSz" for="des" forName="childText_1" refType="primFontSz" refFor="des" refForName="parentText_6" op="lte"/>
              <dgm:constr type="primFontSz" for="des" forName="childText_2" refType="primFontSz" refFor="des" refForName="parentText_6" op="lte"/>
              <dgm:constr type="primFontSz" for="des" forName="childText_3" refType="primFontSz" refFor="des" refForName="parentText_6" op="lte"/>
              <dgm:constr type="primFontSz" for="des" forName="childText_4" refType="primFontSz" refFor="des" refForName="parentText_6" op="lte"/>
              <dgm:constr type="primFontSz" for="des" forName="childText_5" refType="primFontSz" refFor="des" refForName="parentText_6" op="lte"/>
              <dgm:constr type="primFontSz" for="des" forName="childText_6" refType="primFontSz" refFor="des" refForName="parentText_6" op="lte"/>
              <dgm:constr type="primFontSz" for="des" forName="childText_7" refType="primFontSz" refFor="des" refForName="parentText_6" op="lte"/>
              <dgm:constr type="primFontSz" for="des" forName="childText_1" refType="primFontSz" refFor="des" refForName="parentText_7" op="lte"/>
              <dgm:constr type="primFontSz" for="des" forName="childText_2" refType="primFontSz" refFor="des" refForName="parentText_7" op="lte"/>
              <dgm:constr type="primFontSz" for="des" forName="childText_3" refType="primFontSz" refFor="des" refForName="parentText_7" op="lte"/>
              <dgm:constr type="primFontSz" for="des" forName="childText_4" refType="primFontSz" refFor="des" refForName="parentText_7" op="lte"/>
              <dgm:constr type="primFontSz" for="des" forName="childText_5" refType="primFontSz" refFor="des" refForName="parentText_7" op="lte"/>
              <dgm:constr type="primFontSz" for="des" forName="childText_6" refType="primFontSz" refFor="des" refForName="parentText_7" op="lte"/>
              <dgm:constr type="primFontSz" for="des" forName="childText_7" refType="primFontSz" refFor="des" refForName="parentText_7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parentText_6" refType="primFontSz" refFor="des" refForName="parentText_1" op="equ"/>
              <dgm:constr type="primFontSz" for="des" forName="parentText_7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primFontSz" for="des" forName="childText_6" refType="primFontSz" refFor="des" refForName="childText_1" op="equ"/>
              <dgm:constr type="primFontSz" for="des" forName="childText_7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1269"/>
              <dgm:constr type="h" for="ch" forName="accentShape_1" refType="h"/>
              <dgm:constr type="l" for="ch" forName="accentShape_2" refType="w" fact="0.1385"/>
              <dgm:constr type="t" for="ch" forName="accentShape_2" refType="h" fact="0.0833"/>
              <dgm:constr type="w" for="ch" forName="accentShape_2" refType="w" fact="0.1269"/>
              <dgm:constr type="h" for="ch" forName="accentShape_2" refType="h" fact="0.9165"/>
              <dgm:constr type="l" for="ch" forName="accentShape_3" refType="w" fact="0.277"/>
              <dgm:constr type="t" for="ch" forName="accentShape_3" refType="h" fact="0.1666"/>
              <dgm:constr type="w" for="ch" forName="accentShape_3" refType="w" fact="0.1269"/>
              <dgm:constr type="h" for="ch" forName="accentShape_3" refType="h" fact="0.8332"/>
              <dgm:constr type="l" for="ch" forName="accentShape_4" refType="w" fact="0.4155"/>
              <dgm:constr type="t" for="ch" forName="accentShape_4" refType="h" fact="0.2499"/>
              <dgm:constr type="w" for="ch" forName="accentShape_4" refType="w" fact="0.1269"/>
              <dgm:constr type="h" for="ch" forName="accentShape_4" refType="h" fact="0.7499"/>
              <dgm:constr type="l" for="ch" forName="accentShape_5" refType="w" fact="0.5539"/>
              <dgm:constr type="t" for="ch" forName="accentShape_5" refType="h" fact="0.3332"/>
              <dgm:constr type="w" for="ch" forName="accentShape_5" refType="w" fact="0.1269"/>
              <dgm:constr type="h" for="ch" forName="accentShape_5" refType="h" fact="0.6666"/>
              <dgm:constr type="l" for="ch" forName="accentShape_6" refType="w" fact="0.6938"/>
              <dgm:constr type="t" for="ch" forName="accentShape_6" refType="h" fact="0.4165"/>
              <dgm:constr type="w" for="ch" forName="accentShape_6" refType="w" fact="0.1269"/>
              <dgm:constr type="h" for="ch" forName="accentShape_6" refType="h" fact="0.5833"/>
              <dgm:constr type="l" for="ch" forName="accentShape_7" refType="w" fact="0.8326"/>
              <dgm:constr type="t" for="ch" forName="accentShape_7" refType="h" fact="0.5"/>
              <dgm:constr type="w" for="ch" forName="accentShape_7" refType="w" fact="0.1269"/>
              <dgm:constr type="h" for="ch" forName="accentShape_7" refType="h" fact="0.5"/>
              <dgm:constr type="l" for="ch" forName="parentText_1" refType="w" fact="0.0888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2273"/>
              <dgm:constr type="t" for="ch" forName="parentText_2" refType="h" fact="0.0833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36583"/>
              <dgm:constr type="t" for="ch" forName="parentText_3" refType="h" fact="0.1666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5043"/>
              <dgm:constr type="t" for="ch" forName="parentText_4" refType="h" fact="0.2499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5" refType="w" fact="0.6427"/>
              <dgm:constr type="t" for="ch" forName="parentText_5" refType="h" fact="0.3332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parentText_6" refType="w" fact="0.78263"/>
              <dgm:constr type="t" for="ch" forName="parentText_6" refType="h" fact="0.4165"/>
              <dgm:constr type="w" for="ch" forName="parentText_6" refType="w" refFor="ch" refForName="accentShape_6" fact="0.26"/>
              <dgm:constr type="h" for="ch" forName="parentText_6" refType="h" refFor="ch" refForName="accentShape_6" fact="0.9"/>
              <dgm:constr type="l" for="ch" forName="parentText_7" refType="w" fact="0.92143"/>
              <dgm:constr type="t" for="ch" forName="parentText_7" refType="h" fact="0.5"/>
              <dgm:constr type="w" for="ch" forName="parentText_7" refType="w" refFor="ch" refForName="accentShape_7" fact="0.26"/>
              <dgm:constr type="h" for="ch" forName="parentText_7" refType="h" refFor="ch" refForName="accentShape_7" fact="0.9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"/>
              <dgm:constr type="h" for="ch" forName="childText_1" refType="h" refFor="ch" refForName="accentShape_1"/>
              <dgm:constr type="l" for="ch" forName="childText_2" refType="w" fact="0.1385"/>
              <dgm:constr type="t" for="ch" forName="childText_2" refType="h" fact="0.0833"/>
              <dgm:constr type="w" for="ch" forName="childText_2" refType="w" refFor="ch" refForName="accentShape_2" fact="0.7"/>
              <dgm:constr type="h" for="ch" forName="childText_2" refType="h" refFor="ch" refForName="accentShape_2"/>
              <dgm:constr type="l" for="ch" forName="childText_3" refType="w" fact="0.277"/>
              <dgm:constr type="t" for="ch" forName="childText_3" refType="h" fact="0.1666"/>
              <dgm:constr type="w" for="ch" forName="childText_3" refType="w" refFor="ch" refForName="accentShape_3" fact="0.7"/>
              <dgm:constr type="h" for="ch" forName="childText_3" refType="h" refFor="ch" refForName="accentShape_3"/>
              <dgm:constr type="l" for="ch" forName="childText_4" refType="w" fact="0.4155"/>
              <dgm:constr type="t" for="ch" forName="childText_4" refType="h" fact="0.2499"/>
              <dgm:constr type="w" for="ch" forName="childText_4" refType="w" refFor="ch" refForName="accentShape_4" fact="0.7"/>
              <dgm:constr type="h" for="ch" forName="childText_4" refType="h" refFor="ch" refForName="accentShape_4"/>
              <dgm:constr type="l" for="ch" forName="childText_5" refType="w" fact="0.5539"/>
              <dgm:constr type="t" for="ch" forName="childText_5" refType="h" fact="0.3332"/>
              <dgm:constr type="w" for="ch" forName="childText_5" refType="w" refFor="ch" refForName="accentShape_5" fact="0.7"/>
              <dgm:constr type="h" for="ch" forName="childText_5" refType="h" refFor="ch" refForName="accentShape_5"/>
              <dgm:constr type="l" for="ch" forName="childText_6" refType="w" fact="0.6938"/>
              <dgm:constr type="t" for="ch" forName="childText_6" refType="h" fact="0.4165"/>
              <dgm:constr type="w" for="ch" forName="childText_6" refType="w" refFor="ch" refForName="accentShape_6" fact="0.7"/>
              <dgm:constr type="h" for="ch" forName="childText_6" refType="h" refFor="ch" refForName="accentShape_6"/>
              <dgm:constr type="l" for="ch" forName="childText_7" refType="w" fact="0.8326"/>
              <dgm:constr type="t" for="ch" forName="childText_7" refType="h" fact="0.5"/>
              <dgm:constr type="w" for="ch" forName="childText_7" refType="w" refFor="ch" refForName="accentShape_7" fact="0.7"/>
              <dgm:constr type="h" for="ch" forName="childText_7" refType="h" refFor="ch" refForName="accentShape_7"/>
            </dgm:constrLst>
          </dgm:if>
          <dgm:else name="Name29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6" refType="primFontSz" refFor="des" refForName="parentText_1" op="lte"/>
              <dgm:constr type="primFontSz" for="des" forName="childText_7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6" refType="primFontSz" refFor="des" refForName="parentText_2" op="lte"/>
              <dgm:constr type="primFontSz" for="des" forName="childText_7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6" refType="primFontSz" refFor="des" refForName="parentText_3" op="lte"/>
              <dgm:constr type="primFontSz" for="des" forName="childText_7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6" refType="primFontSz" refFor="des" refForName="parentText_4" op="lte"/>
              <dgm:constr type="primFontSz" for="des" forName="childText_7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childText_6" refType="primFontSz" refFor="des" refForName="parentText_5" op="lte"/>
              <dgm:constr type="primFontSz" for="des" forName="childText_7" refType="primFontSz" refFor="des" refForName="parentText_5" op="lte"/>
              <dgm:constr type="primFontSz" for="des" forName="childText_1" refType="primFontSz" refFor="des" refForName="parentText_6" op="lte"/>
              <dgm:constr type="primFontSz" for="des" forName="childText_2" refType="primFontSz" refFor="des" refForName="parentText_6" op="lte"/>
              <dgm:constr type="primFontSz" for="des" forName="childText_3" refType="primFontSz" refFor="des" refForName="parentText_6" op="lte"/>
              <dgm:constr type="primFontSz" for="des" forName="childText_4" refType="primFontSz" refFor="des" refForName="parentText_6" op="lte"/>
              <dgm:constr type="primFontSz" for="des" forName="childText_5" refType="primFontSz" refFor="des" refForName="parentText_6" op="lte"/>
              <dgm:constr type="primFontSz" for="des" forName="childText_6" refType="primFontSz" refFor="des" refForName="parentText_6" op="lte"/>
              <dgm:constr type="primFontSz" for="des" forName="childText_7" refType="primFontSz" refFor="des" refForName="parentText_6" op="lte"/>
              <dgm:constr type="primFontSz" for="des" forName="childText_1" refType="primFontSz" refFor="des" refForName="parentText_7" op="lte"/>
              <dgm:constr type="primFontSz" for="des" forName="childText_2" refType="primFontSz" refFor="des" refForName="parentText_7" op="lte"/>
              <dgm:constr type="primFontSz" for="des" forName="childText_3" refType="primFontSz" refFor="des" refForName="parentText_7" op="lte"/>
              <dgm:constr type="primFontSz" for="des" forName="childText_4" refType="primFontSz" refFor="des" refForName="parentText_7" op="lte"/>
              <dgm:constr type="primFontSz" for="des" forName="childText_5" refType="primFontSz" refFor="des" refForName="parentText_7" op="lte"/>
              <dgm:constr type="primFontSz" for="des" forName="childText_6" refType="primFontSz" refFor="des" refForName="parentText_7" op="lte"/>
              <dgm:constr type="primFontSz" for="des" forName="childText_7" refType="primFontSz" refFor="des" refForName="parentText_7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parentText_6" refType="primFontSz" refFor="des" refForName="parentText_1" op="equ"/>
              <dgm:constr type="primFontSz" for="des" forName="parentText_7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primFontSz" for="des" forName="childText_6" refType="primFontSz" refFor="des" refForName="childText_1" op="equ"/>
              <dgm:constr type="primFontSz" for="des" forName="childText_7" refType="primFontSz" refFor="des" refForName="childText_1" op="equ"/>
              <dgm:constr type="l" for="ch" forName="accentShape_7" refType="w" fact="0"/>
              <dgm:constr type="t" for="ch" forName="accentShape_1" refType="h" fact="0"/>
              <dgm:constr type="w" for="ch" forName="accentShape_1" refType="w" fact="0.1269"/>
              <dgm:constr type="h" for="ch" forName="accentShape_1" refType="h"/>
              <dgm:constr type="l" for="ch" forName="accentShape_6" refType="w" fact="0.1385"/>
              <dgm:constr type="t" for="ch" forName="accentShape_2" refType="h" fact="0.0833"/>
              <dgm:constr type="w" for="ch" forName="accentShape_2" refType="w" fact="0.1269"/>
              <dgm:constr type="h" for="ch" forName="accentShape_2" refType="h" fact="0.9165"/>
              <dgm:constr type="l" for="ch" forName="accentShape_5" refType="w" fact="0.277"/>
              <dgm:constr type="t" for="ch" forName="accentShape_3" refType="h" fact="0.1666"/>
              <dgm:constr type="w" for="ch" forName="accentShape_3" refType="w" fact="0.1269"/>
              <dgm:constr type="h" for="ch" forName="accentShape_3" refType="h" fact="0.8332"/>
              <dgm:constr type="l" for="ch" forName="accentShape_4" refType="w" fact="0.4155"/>
              <dgm:constr type="t" for="ch" forName="accentShape_4" refType="h" fact="0.2499"/>
              <dgm:constr type="w" for="ch" forName="accentShape_4" refType="w" fact="0.1269"/>
              <dgm:constr type="h" for="ch" forName="accentShape_4" refType="h" fact="0.7499"/>
              <dgm:constr type="l" for="ch" forName="accentShape_3" refType="w" fact="0.5539"/>
              <dgm:constr type="t" for="ch" forName="accentShape_5" refType="h" fact="0.3332"/>
              <dgm:constr type="w" for="ch" forName="accentShape_5" refType="w" fact="0.1269"/>
              <dgm:constr type="h" for="ch" forName="accentShape_5" refType="h" fact="0.6666"/>
              <dgm:constr type="l" for="ch" forName="accentShape_2" refType="w" fact="0.6938"/>
              <dgm:constr type="t" for="ch" forName="accentShape_6" refType="h" fact="0.4165"/>
              <dgm:constr type="w" for="ch" forName="accentShape_6" refType="w" fact="0.1269"/>
              <dgm:constr type="h" for="ch" forName="accentShape_6" refType="h" fact="0.5833"/>
              <dgm:constr type="l" for="ch" forName="accentShape_1" refType="w" fact="0.8326"/>
              <dgm:constr type="t" for="ch" forName="accentShape_7" refType="h" fact="0.5"/>
              <dgm:constr type="w" for="ch" forName="accentShape_7" refType="w" fact="0.1269"/>
              <dgm:constr type="h" for="ch" forName="accentShape_7" refType="h" fact="0.5"/>
              <dgm:constr type="l" for="ch" forName="parentText_7" refType="w" fact="0.0888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6" refType="w" fact="0.2273"/>
              <dgm:constr type="t" for="ch" forName="parentText_2" refType="h" fact="0.0833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5" refType="w" fact="0.36583"/>
              <dgm:constr type="t" for="ch" forName="parentText_3" refType="h" fact="0.1666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5043"/>
              <dgm:constr type="t" for="ch" forName="parentText_4" refType="h" fact="0.2499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3" refType="w" fact="0.6427"/>
              <dgm:constr type="t" for="ch" forName="parentText_5" refType="h" fact="0.3332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parentText_2" refType="w" fact="0.78263"/>
              <dgm:constr type="t" for="ch" forName="parentText_6" refType="h" fact="0.4165"/>
              <dgm:constr type="w" for="ch" forName="parentText_6" refType="w" refFor="ch" refForName="accentShape_6" fact="0.26"/>
              <dgm:constr type="h" for="ch" forName="parentText_6" refType="h" refFor="ch" refForName="accentShape_6" fact="0.9"/>
              <dgm:constr type="l" for="ch" forName="parentText_1" refType="w" fact="0.92143"/>
              <dgm:constr type="t" for="ch" forName="parentText_7" refType="h" fact="0.5"/>
              <dgm:constr type="w" for="ch" forName="parentText_7" refType="w" refFor="ch" refForName="accentShape_7" fact="0.26"/>
              <dgm:constr type="h" for="ch" forName="parentText_7" refType="h" refFor="ch" refForName="accentShape_7" fact="0.9"/>
              <dgm:constr type="l" for="ch" forName="childText_7" refType="w" fact="0"/>
              <dgm:constr type="t" for="ch" forName="childText_1" refType="h" fact="0"/>
              <dgm:constr type="w" for="ch" forName="childText_1" refType="w" refFor="ch" refForName="accentShape_1" fact="0.7"/>
              <dgm:constr type="h" for="ch" forName="childText_1" refType="h" refFor="ch" refForName="accentShape_1"/>
              <dgm:constr type="l" for="ch" forName="childText_6" refType="w" fact="0.1385"/>
              <dgm:constr type="t" for="ch" forName="childText_2" refType="h" fact="0.0833"/>
              <dgm:constr type="w" for="ch" forName="childText_2" refType="w" refFor="ch" refForName="accentShape_2" fact="0.7"/>
              <dgm:constr type="h" for="ch" forName="childText_2" refType="h" refFor="ch" refForName="accentShape_2"/>
              <dgm:constr type="l" for="ch" forName="childText_5" refType="w" fact="0.277"/>
              <dgm:constr type="t" for="ch" forName="childText_3" refType="h" fact="0.1666"/>
              <dgm:constr type="w" for="ch" forName="childText_3" refType="w" refFor="ch" refForName="accentShape_3" fact="0.7"/>
              <dgm:constr type="h" for="ch" forName="childText_3" refType="h" refFor="ch" refForName="accentShape_3"/>
              <dgm:constr type="l" for="ch" forName="childText_4" refType="w" fact="0.4155"/>
              <dgm:constr type="t" for="ch" forName="childText_4" refType="h" fact="0.2499"/>
              <dgm:constr type="w" for="ch" forName="childText_4" refType="w" refFor="ch" refForName="accentShape_4" fact="0.7"/>
              <dgm:constr type="h" for="ch" forName="childText_4" refType="h" refFor="ch" refForName="accentShape_4"/>
              <dgm:constr type="l" for="ch" forName="childText_3" refType="w" fact="0.5539"/>
              <dgm:constr type="t" for="ch" forName="childText_5" refType="h" fact="0.3332"/>
              <dgm:constr type="w" for="ch" forName="childText_5" refType="w" refFor="ch" refForName="accentShape_5" fact="0.7"/>
              <dgm:constr type="h" for="ch" forName="childText_5" refType="h" refFor="ch" refForName="accentShape_5"/>
              <dgm:constr type="l" for="ch" forName="childText_2" refType="w" fact="0.6938"/>
              <dgm:constr type="t" for="ch" forName="childText_6" refType="h" fact="0.4165"/>
              <dgm:constr type="w" for="ch" forName="childText_6" refType="w" refFor="ch" refForName="accentShape_6" fact="0.7"/>
              <dgm:constr type="h" for="ch" forName="childText_6" refType="h" refFor="ch" refForName="accentShape_6"/>
              <dgm:constr type="l" for="ch" forName="childText_1" refType="w" fact="0.8326"/>
              <dgm:constr type="t" for="ch" forName="childText_7" refType="h" fact="0.5"/>
              <dgm:constr type="w" for="ch" forName="childText_7" refType="w" refFor="ch" refForName="accentShape_7" fact="0.7"/>
              <dgm:constr type="h" for="ch" forName="childText_7" refType="h" refFor="ch" refForName="accentShape_7"/>
            </dgm:constrLst>
          </dgm:else>
        </dgm:choose>
      </dgm:else>
    </dgm:choose>
    <dgm:forEach name="wrapper" axis="self" ptType="parTrans">
      <dgm:forEach name="accentRepeat" axis="self">
        <dgm:layoutNode name="imageRepeatNode" styleLbl="node1">
          <dgm:alg type="sp"/>
          <dgm:shape xmlns:r="http://schemas.openxmlformats.org/officeDocument/2006/relationships" type="rect" r:blip="" zOrderOff="-10">
            <dgm:adjLst/>
          </dgm:shape>
          <dgm:presOf axis="self"/>
        </dgm:layoutNode>
      </dgm:forEach>
    </dgm:forEach>
    <dgm:forEach name="Name30" axis="ch" ptType="node" cnt="1">
      <dgm:layoutNode name="parentText_1" styleLbl="node1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1" styleLbl="node1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1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2" cnt="1">
      <dgm:layoutNode name="parentText_2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2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2">
        <dgm:alg type="sp"/>
        <dgm:shape xmlns:r="http://schemas.openxmlformats.org/officeDocument/2006/relationships" r:blip="">
          <dgm:adjLst/>
        </dgm:shape>
        <dgm:presOf/>
        <dgm:constrLst/>
        <dgm:forEach name="Name33" ref="accentRepeat"/>
      </dgm:layoutNode>
    </dgm:forEach>
    <dgm:forEach name="Name34" axis="ch" ptType="node" st="3" cnt="1">
      <dgm:layoutNode name="parentText_3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3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3">
        <dgm:alg type="sp"/>
        <dgm:shape xmlns:r="http://schemas.openxmlformats.org/officeDocument/2006/relationships" r:blip="">
          <dgm:adjLst/>
        </dgm:shape>
        <dgm:presOf/>
        <dgm:constrLst/>
        <dgm:forEach name="Name35" ref="accentRepeat"/>
      </dgm:layoutNode>
    </dgm:forEach>
    <dgm:forEach name="Name36" axis="ch" ptType="node" st="4" cnt="1">
      <dgm:layoutNode name="parentText_4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4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parentText_5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5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5">
        <dgm:alg type="sp"/>
        <dgm:shape xmlns:r="http://schemas.openxmlformats.org/officeDocument/2006/relationships" r:blip="">
          <dgm:adjLst/>
        </dgm:shape>
        <dgm:presOf/>
        <dgm:constrLst/>
        <dgm:forEach name="Name39" ref="accentRepeat"/>
      </dgm:layoutNode>
    </dgm:forEach>
    <dgm:forEach name="Name40" axis="ch" ptType="node" st="6" cnt="1">
      <dgm:layoutNode name="parentText_6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6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6">
        <dgm:alg type="sp"/>
        <dgm:shape xmlns:r="http://schemas.openxmlformats.org/officeDocument/2006/relationships" r:blip="">
          <dgm:adjLst/>
        </dgm:shape>
        <dgm:presOf/>
        <dgm:constrLst/>
        <dgm:forEach name="Name41" ref="accentRepeat"/>
      </dgm:layoutNode>
    </dgm:forEach>
    <dgm:forEach name="Name42" axis="ch" ptType="node" st="7" cnt="1">
      <dgm:layoutNode name="parentText_7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7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7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F65CD9-A8EA-114D-8608-8D229EC467E9}" type="datetimeFigureOut">
              <a:rPr lang="de-DE" smtClean="0"/>
              <a:pPr/>
              <a:t>11.01.2016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8645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7F8E5E-2B82-B440-9D8D-F8E58818F842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28302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21846E-AD69-9448-B760-6F66638D2CFA}" type="datetimeFigureOut">
              <a:rPr lang="de-DE" smtClean="0"/>
              <a:pPr/>
              <a:t>11.01.2016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22338" y="742950"/>
            <a:ext cx="4951412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05350"/>
            <a:ext cx="54356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8645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6232DC-E3C7-6D4E-B017-987E207F2F8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77279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36381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36381" algn="l" defTabSz="436381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872761" algn="l" defTabSz="436381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09142" algn="l" defTabSz="436381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745523" algn="l" defTabSz="436381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181903" algn="l" defTabSz="436381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618284" algn="l" defTabSz="436381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054664" algn="l" defTabSz="436381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491045" algn="l" defTabSz="436381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232DC-E3C7-6D4E-B017-987E207F2F8F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8782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232DC-E3C7-6D4E-B017-987E207F2F8F}" type="slidenum">
              <a:rPr lang="de-DE" smtClean="0"/>
              <a:pPr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148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232DC-E3C7-6D4E-B017-987E207F2F8F}" type="slidenum">
              <a:rPr lang="de-DE" smtClean="0"/>
              <a:pPr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0615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232DC-E3C7-6D4E-B017-987E207F2F8F}" type="slidenum">
              <a:rPr lang="de-DE" smtClean="0"/>
              <a:pPr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81279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232DC-E3C7-6D4E-B017-987E207F2F8F}" type="slidenum">
              <a:rPr lang="de-DE" smtClean="0"/>
              <a:pPr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0123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232DC-E3C7-6D4E-B017-987E207F2F8F}" type="slidenum">
              <a:rPr lang="de-DE" smtClean="0"/>
              <a:pPr/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1750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232DC-E3C7-6D4E-B017-987E207F2F8F}" type="slidenum">
              <a:rPr lang="de-DE" smtClean="0"/>
              <a:pPr/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01980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232DC-E3C7-6D4E-B017-987E207F2F8F}" type="slidenum">
              <a:rPr lang="de-DE" smtClean="0"/>
              <a:pPr/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42221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232DC-E3C7-6D4E-B017-987E207F2F8F}" type="slidenum">
              <a:rPr lang="de-DE" smtClean="0"/>
              <a:pPr/>
              <a:t>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72677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232DC-E3C7-6D4E-B017-987E207F2F8F}" type="slidenum">
              <a:rPr lang="de-DE" smtClean="0"/>
              <a:pPr/>
              <a:t>41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75763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232DC-E3C7-6D4E-B017-987E207F2F8F}" type="slidenum">
              <a:rPr lang="de-DE" smtClean="0"/>
              <a:pPr/>
              <a:t>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1288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232DC-E3C7-6D4E-B017-987E207F2F8F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66131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232DC-E3C7-6D4E-B017-987E207F2F8F}" type="slidenum">
              <a:rPr lang="de-DE" smtClean="0"/>
              <a:pPr/>
              <a:t>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31633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232DC-E3C7-6D4E-B017-987E207F2F8F}" type="slidenum">
              <a:rPr lang="de-DE" smtClean="0"/>
              <a:pPr/>
              <a:t>44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33223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232DC-E3C7-6D4E-B017-987E207F2F8F}" type="slidenum">
              <a:rPr lang="de-DE" smtClean="0"/>
              <a:pPr/>
              <a:t>46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66318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232DC-E3C7-6D4E-B017-987E207F2F8F}" type="slidenum">
              <a:rPr lang="de-DE" smtClean="0"/>
              <a:pPr/>
              <a:t>47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75791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Master und Bachelor </a:t>
            </a:r>
            <a:r>
              <a:rPr lang="de-DE" dirty="0" err="1" smtClean="0"/>
              <a:t>studenten</a:t>
            </a:r>
            <a:r>
              <a:rPr lang="de-DE" dirty="0" smtClean="0"/>
              <a:t> informieren sich gleich!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232DC-E3C7-6D4E-B017-987E207F2F8F}" type="slidenum">
              <a:rPr lang="de-DE" smtClean="0"/>
              <a:pPr/>
              <a:t>48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96211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Eher</a:t>
            </a:r>
            <a:r>
              <a:rPr lang="de-DE" baseline="0" dirty="0" smtClean="0"/>
              <a:t> Jüngere </a:t>
            </a:r>
            <a:r>
              <a:rPr lang="de-DE" baseline="0" dirty="0" err="1" smtClean="0"/>
              <a:t>StudienInteressierte</a:t>
            </a:r>
            <a:r>
              <a:rPr lang="de-DE" baseline="0" dirty="0" smtClean="0"/>
              <a:t> sind mit dem Informationsverhalten unzufrieden! -&gt; Schüler</a:t>
            </a:r>
          </a:p>
          <a:p>
            <a:endParaRPr lang="de-DE" baseline="0" dirty="0" smtClean="0"/>
          </a:p>
          <a:p>
            <a:r>
              <a:rPr lang="de-DE" baseline="0" dirty="0" smtClean="0"/>
              <a:t>Erst ab 23 Jahre ist das Informationsangebot zufriedenstellend!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232DC-E3C7-6D4E-B017-987E207F2F8F}" type="slidenum">
              <a:rPr lang="de-DE" smtClean="0"/>
              <a:pPr/>
              <a:t>49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32997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232DC-E3C7-6D4E-B017-987E207F2F8F}" type="slidenum">
              <a:rPr lang="de-DE" smtClean="0"/>
              <a:pPr/>
              <a:t>50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1692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Fokus auf Allgemeine Hochschulreife -&gt; Abiturienten / Größte Masse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232DC-E3C7-6D4E-B017-987E207F2F8F}" type="slidenum">
              <a:rPr lang="de-DE" smtClean="0"/>
              <a:pPr/>
              <a:t>51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93855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Da</a:t>
            </a:r>
            <a:r>
              <a:rPr lang="de-DE" baseline="0" dirty="0" smtClean="0"/>
              <a:t> Fokus auf unter 20 Jährigen -&gt; Abiturienten </a:t>
            </a:r>
          </a:p>
          <a:p>
            <a:endParaRPr lang="de-DE" baseline="0" dirty="0" smtClean="0"/>
          </a:p>
          <a:p>
            <a:r>
              <a:rPr lang="de-DE" baseline="0" dirty="0" smtClean="0"/>
              <a:t>Internetaufritt </a:t>
            </a:r>
          </a:p>
          <a:p>
            <a:r>
              <a:rPr lang="de-DE" baseline="0" dirty="0" smtClean="0"/>
              <a:t>Studienfachberatung (</a:t>
            </a:r>
            <a:r>
              <a:rPr lang="de-DE" baseline="0" dirty="0" err="1" smtClean="0"/>
              <a:t>Lauerwald</a:t>
            </a:r>
            <a:r>
              <a:rPr lang="de-DE" baseline="0" dirty="0" smtClean="0"/>
              <a:t>)</a:t>
            </a:r>
          </a:p>
          <a:p>
            <a:r>
              <a:rPr lang="de-DE" baseline="0" dirty="0" smtClean="0"/>
              <a:t>Zentrale Studienberatung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232DC-E3C7-6D4E-B017-987E207F2F8F}" type="slidenum">
              <a:rPr lang="de-DE" smtClean="0"/>
              <a:pPr/>
              <a:t>52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07453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232DC-E3C7-6D4E-B017-987E207F2F8F}" type="slidenum">
              <a:rPr lang="de-DE" smtClean="0"/>
              <a:pPr/>
              <a:t>53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0383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232DC-E3C7-6D4E-B017-987E207F2F8F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57613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Fokus</a:t>
            </a:r>
            <a:r>
              <a:rPr lang="de-DE" baseline="0" dirty="0" smtClean="0"/>
              <a:t> auf - </a:t>
            </a:r>
            <a:r>
              <a:rPr lang="de-DE" dirty="0" smtClean="0"/>
              <a:t>Bis</a:t>
            </a:r>
            <a:r>
              <a:rPr lang="de-DE" baseline="0" dirty="0" smtClean="0"/>
              <a:t> 18 Jährigen Abiturienten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232DC-E3C7-6D4E-B017-987E207F2F8F}" type="slidenum">
              <a:rPr lang="de-DE" smtClean="0"/>
              <a:pPr/>
              <a:t>54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41922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Gründe für ein Studium an der FH Münster</a:t>
            </a:r>
          </a:p>
          <a:p>
            <a:r>
              <a:rPr lang="de-DE" dirty="0"/>
              <a:t>Fokus Praxisbezug </a:t>
            </a:r>
            <a:r>
              <a:rPr lang="de-DE"/>
              <a:t>ausbauen</a:t>
            </a:r>
            <a:r>
              <a:rPr lang="de-DE" baseline="0"/>
              <a:t> </a:t>
            </a:r>
            <a:r>
              <a:rPr lang="de-DE" dirty="0"/>
              <a:t>(</a:t>
            </a:r>
            <a:r>
              <a:rPr lang="de-DE"/>
              <a:t>87%)</a:t>
            </a:r>
            <a:endParaRPr lang="de-DE" baseline="0" dirty="0"/>
          </a:p>
          <a:p>
            <a:endParaRPr lang="de-DE" baseline="0" dirty="0"/>
          </a:p>
          <a:p>
            <a:r>
              <a:rPr lang="de-DE" baseline="0" dirty="0"/>
              <a:t>Ansatz zur </a:t>
            </a:r>
            <a:r>
              <a:rPr lang="de-DE" baseline="0"/>
              <a:t>Verbesserung </a:t>
            </a:r>
            <a:r>
              <a:rPr lang="de-DE" smtClean="0"/>
              <a:t>Hochschulrankings(57%)</a:t>
            </a:r>
            <a:endParaRPr lang="de-DE" baseline="0" dirty="0"/>
          </a:p>
          <a:p>
            <a:r>
              <a:rPr lang="de-DE" baseline="0" dirty="0"/>
              <a:t>Fachhochschule muss mehr Wert darauf legen.</a:t>
            </a:r>
          </a:p>
          <a:p>
            <a:endParaRPr lang="de-DE" dirty="0"/>
          </a:p>
          <a:p>
            <a:r>
              <a:rPr lang="de-DE"/>
              <a:t>Folie 37 Backup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232DC-E3C7-6D4E-B017-987E207F2F8F}" type="slidenum">
              <a:rPr lang="de-DE" smtClean="0"/>
              <a:pPr/>
              <a:t>55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07119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Zentral Studienberatung von 33% </a:t>
            </a:r>
            <a:r>
              <a:rPr lang="de-DE" dirty="0" err="1"/>
              <a:t>Abiturierenten</a:t>
            </a:r>
            <a:r>
              <a:rPr lang="de-DE" baseline="0" dirty="0"/>
              <a:t> bemängelt</a:t>
            </a:r>
          </a:p>
          <a:p>
            <a:r>
              <a:rPr lang="de-DE" dirty="0"/>
              <a:t>25%</a:t>
            </a:r>
            <a:r>
              <a:rPr lang="de-DE" baseline="0" dirty="0"/>
              <a:t> wünschen sich eine bessere </a:t>
            </a:r>
            <a:r>
              <a:rPr lang="de-DE" baseline="0" dirty="0" err="1"/>
              <a:t>StudienFachBeratung</a:t>
            </a:r>
            <a:endParaRPr lang="de-DE" baseline="0" dirty="0"/>
          </a:p>
          <a:p>
            <a:r>
              <a:rPr lang="de-DE" baseline="0" dirty="0"/>
              <a:t>23% finden Internetauftritt </a:t>
            </a:r>
            <a:r>
              <a:rPr lang="de-DE" baseline="0"/>
              <a:t>verbesserungfähig</a:t>
            </a:r>
            <a:endParaRPr lang="de-DE" baseline="0" dirty="0"/>
          </a:p>
          <a:p>
            <a:r>
              <a:rPr lang="de-DE" dirty="0" err="1"/>
              <a:t>Infomateralien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232DC-E3C7-6D4E-B017-987E207F2F8F}" type="slidenum">
              <a:rPr lang="de-DE" smtClean="0"/>
              <a:pPr/>
              <a:t>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86513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Termine</a:t>
            </a:r>
            <a:r>
              <a:rPr lang="de-DE"/>
              <a:t> Online reservieren zu </a:t>
            </a:r>
            <a:r>
              <a:rPr lang="de-DE" smtClean="0"/>
              <a:t>können</a:t>
            </a:r>
            <a:endParaRPr lang="de-DE" dirty="0"/>
          </a:p>
          <a:p>
            <a:endParaRPr lang="de-DE" dirty="0"/>
          </a:p>
          <a:p>
            <a:r>
              <a:rPr lang="de-DE"/>
              <a:t>Spezielle </a:t>
            </a:r>
            <a:r>
              <a:rPr lang="de-DE" smtClean="0"/>
              <a:t>Beratungsabende</a:t>
            </a:r>
            <a:endParaRPr lang="de-DE" dirty="0"/>
          </a:p>
          <a:p>
            <a:pPr marL="0" marR="0" lvl="1" indent="0" algn="l" defTabSz="436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232DC-E3C7-6D4E-B017-987E207F2F8F}" type="slidenum">
              <a:rPr lang="de-DE" smtClean="0"/>
              <a:pPr/>
              <a:t>57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4888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Beratungstermine</a:t>
            </a:r>
            <a:r>
              <a:rPr lang="de-DE"/>
              <a:t> online belgen können</a:t>
            </a:r>
            <a:endParaRPr lang="de-DE" dirty="0"/>
          </a:p>
          <a:p>
            <a:r>
              <a:rPr lang="de-DE"/>
              <a:t>Kontaktaufnahme mit Profressoren nur per Email -&gt; Abschreckend </a:t>
            </a:r>
            <a:endParaRPr lang="de-DE" dirty="0"/>
          </a:p>
          <a:p>
            <a:endParaRPr lang="de-DE" dirty="0"/>
          </a:p>
          <a:p>
            <a:r>
              <a:rPr lang="de-DE"/>
              <a:t>Kontaktaufnahme mit Studenten -&gt; SocialMedia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232DC-E3C7-6D4E-B017-987E207F2F8F}" type="slidenum">
              <a:rPr lang="de-DE" smtClean="0"/>
              <a:pPr/>
              <a:t>58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53205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pPr marL="0" lvl="1">
              <a:defRPr/>
            </a:pPr>
            <a:r>
              <a:rPr lang="de-DE" dirty="0"/>
              <a:t>Zielgruppe für Abiturienten verbessern, bewusst nach </a:t>
            </a:r>
            <a:r>
              <a:rPr lang="de-DE" dirty="0" err="1"/>
              <a:t>Abiprüfungen</a:t>
            </a:r>
            <a:r>
              <a:rPr lang="de-DE" dirty="0"/>
              <a:t> und Bewerbungsphasen werben.</a:t>
            </a:r>
          </a:p>
          <a:p>
            <a:pPr>
              <a:buFont typeface="Arial"/>
              <a:buNone/>
            </a:pPr>
            <a:r>
              <a:rPr lang="de-DE" dirty="0"/>
              <a:t>85 % der Befragten sind höchstens 20 </a:t>
            </a:r>
            <a:r>
              <a:rPr lang="de-DE"/>
              <a:t>Jahre alt </a:t>
            </a:r>
            <a:r>
              <a:rPr lang="de-DE" smtClean="0"/>
              <a:t>gezielter </a:t>
            </a:r>
            <a:r>
              <a:rPr lang="de-DE" dirty="0"/>
              <a:t>auf junge </a:t>
            </a:r>
            <a:r>
              <a:rPr lang="de-DE"/>
              <a:t>Studieninteressierte </a:t>
            </a:r>
            <a:r>
              <a:rPr lang="de-DE" dirty="0"/>
              <a:t>-&gt;</a:t>
            </a:r>
            <a:r>
              <a:rPr lang="de-DE"/>
              <a:t>SocialMedia</a:t>
            </a:r>
            <a:endParaRPr lang="de-DE" dirty="0"/>
          </a:p>
          <a:p>
            <a:pPr>
              <a:buFont typeface="Arial"/>
              <a:buNone/>
            </a:pPr>
            <a:endParaRPr lang="de-DE" dirty="0"/>
          </a:p>
          <a:p>
            <a:pPr>
              <a:buFont typeface="Arial"/>
              <a:buNone/>
            </a:pPr>
            <a:r>
              <a:rPr lang="de-DE"/>
              <a:t>Externe Links und Kooperationen mit Firmen </a:t>
            </a:r>
            <a:endParaRPr lang="de-DE" dirty="0"/>
          </a:p>
          <a:p>
            <a:pPr marL="0" lvl="1">
              <a:defRPr/>
            </a:pPr>
            <a:endParaRPr lang="de-DE" dirty="0"/>
          </a:p>
          <a:p>
            <a:pPr marL="0" lvl="1">
              <a:defRPr/>
            </a:pPr>
            <a:r>
              <a:rPr lang="de-DE" dirty="0"/>
              <a:t>Slogans und Logos für besseren Wiedererkennungswert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232DC-E3C7-6D4E-B017-987E207F2F8F}" type="slidenum">
              <a:rPr lang="de-DE" smtClean="0"/>
              <a:pPr/>
              <a:t>59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65063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Materialien</a:t>
            </a:r>
            <a:r>
              <a:rPr lang="de-DE"/>
              <a:t> zielgerichteter auf Abiturienten -&gt; ZielgruppenOrientiert ansprechen</a:t>
            </a:r>
            <a:endParaRPr lang="de-DE" dirty="0"/>
          </a:p>
          <a:p>
            <a:endParaRPr lang="de-DE" dirty="0"/>
          </a:p>
          <a:p>
            <a:r>
              <a:rPr lang="de-DE"/>
              <a:t>Materialien zielgerichteter Verteilen </a:t>
            </a:r>
            <a:endParaRPr lang="de-DE" dirty="0"/>
          </a:p>
          <a:p>
            <a:endParaRPr lang="de-DE" dirty="0"/>
          </a:p>
          <a:p>
            <a:r>
              <a:rPr lang="de-DE"/>
              <a:t>Corporate Design </a:t>
            </a:r>
            <a:endParaRPr lang="de-DE" dirty="0"/>
          </a:p>
          <a:p>
            <a:r>
              <a:rPr lang="de-DE"/>
              <a:t>-Logos</a:t>
            </a:r>
            <a:endParaRPr lang="de-DE" dirty="0"/>
          </a:p>
          <a:p>
            <a:r>
              <a:rPr lang="de-DE"/>
              <a:t>-Slogans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232DC-E3C7-6D4E-B017-987E207F2F8F}" type="slidenum">
              <a:rPr lang="de-DE" smtClean="0"/>
              <a:pPr/>
              <a:t>60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17464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Generell</a:t>
            </a:r>
            <a:r>
              <a:rPr lang="de-DE" baseline="0" dirty="0"/>
              <a:t> am </a:t>
            </a:r>
            <a:r>
              <a:rPr lang="de-DE" dirty="0"/>
              <a:t>Hochschulmarketing (Internetauftritt, Informationsmaterial</a:t>
            </a:r>
            <a:r>
              <a:rPr lang="de-DE" baseline="0" dirty="0"/>
              <a:t>, Corporate Design</a:t>
            </a:r>
            <a:r>
              <a:rPr lang="de-DE" dirty="0"/>
              <a:t>)</a:t>
            </a:r>
            <a:r>
              <a:rPr lang="de-DE" baseline="0" dirty="0"/>
              <a:t> </a:t>
            </a:r>
          </a:p>
          <a:p>
            <a:r>
              <a:rPr lang="de-DE" dirty="0"/>
              <a:t>Studienberatungen überarbeiten</a:t>
            </a:r>
          </a:p>
          <a:p>
            <a:endParaRPr lang="de-DE" dirty="0"/>
          </a:p>
          <a:p>
            <a:r>
              <a:rPr lang="de-DE" dirty="0"/>
              <a:t>Kritik &amp;  </a:t>
            </a:r>
            <a:r>
              <a:rPr lang="de-DE" dirty="0" err="1"/>
              <a:t>Verbesserungvorschläge</a:t>
            </a:r>
            <a:r>
              <a:rPr lang="de-DE" dirty="0"/>
              <a:t> -&gt; Mark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232DC-E3C7-6D4E-B017-987E207F2F8F}" type="slidenum">
              <a:rPr lang="de-DE" smtClean="0"/>
              <a:pPr/>
              <a:t>61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30745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232DC-E3C7-6D4E-B017-987E207F2F8F}" type="slidenum">
              <a:rPr lang="de-DE" smtClean="0"/>
              <a:pPr/>
              <a:t>62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70617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Mehr</a:t>
            </a:r>
            <a:r>
              <a:rPr lang="en-US" dirty="0" smtClean="0"/>
              <a:t> </a:t>
            </a:r>
            <a:r>
              <a:rPr lang="en-US" dirty="0" err="1" smtClean="0"/>
              <a:t>Metrische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Werte</a:t>
            </a:r>
            <a:r>
              <a:rPr lang="en-US" baseline="0" dirty="0" smtClean="0"/>
              <a:t>, also </a:t>
            </a:r>
            <a:r>
              <a:rPr lang="en-US" baseline="0" dirty="0" err="1" smtClean="0"/>
              <a:t>z.B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Skalen</a:t>
            </a:r>
            <a:r>
              <a:rPr lang="en-US" baseline="0" dirty="0" smtClean="0"/>
              <a:t> von 1 </a:t>
            </a:r>
            <a:r>
              <a:rPr lang="en-US" baseline="0" dirty="0" err="1" smtClean="0"/>
              <a:t>bis</a:t>
            </a:r>
            <a:r>
              <a:rPr lang="en-US" baseline="0" dirty="0" smtClean="0"/>
              <a:t> 10 </a:t>
            </a:r>
            <a:r>
              <a:rPr lang="en-US" baseline="0" dirty="0" err="1" smtClean="0"/>
              <a:t>statt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sehr</a:t>
            </a:r>
            <a:r>
              <a:rPr lang="en-US" baseline="0" dirty="0" smtClean="0"/>
              <a:t> gut </a:t>
            </a:r>
            <a:r>
              <a:rPr lang="en-US" baseline="0" dirty="0" err="1" smtClean="0"/>
              <a:t>bis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sehr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Schwach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Darstellung</a:t>
            </a:r>
            <a:r>
              <a:rPr lang="en-US" baseline="0" dirty="0" smtClean="0"/>
              <a:t> auf </a:t>
            </a:r>
            <a:r>
              <a:rPr lang="en-US" baseline="0" dirty="0" err="1" smtClean="0"/>
              <a:t>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Fragebogen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verbessern</a:t>
            </a:r>
            <a:endParaRPr lang="en-US" baseline="0" dirty="0" smtClean="0"/>
          </a:p>
          <a:p>
            <a:r>
              <a:rPr lang="en-US" baseline="0" dirty="0" err="1" smtClean="0"/>
              <a:t>Für</a:t>
            </a:r>
            <a:r>
              <a:rPr lang="en-US" baseline="0" dirty="0" smtClean="0"/>
              <a:t> Master </a:t>
            </a:r>
            <a:r>
              <a:rPr lang="en-US" baseline="0" dirty="0" err="1" smtClean="0"/>
              <a:t>interessierte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eigenen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Fragebogen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entwickeln</a:t>
            </a:r>
            <a:r>
              <a:rPr lang="en-US" baseline="0" dirty="0" smtClean="0"/>
              <a:t> und </a:t>
            </a:r>
            <a:r>
              <a:rPr lang="en-US" baseline="0" dirty="0" err="1" smtClean="0"/>
              <a:t>gesonders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betrachten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einer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Separaten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Fallstudie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evtl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232DC-E3C7-6D4E-B017-987E207F2F8F}" type="slidenum">
              <a:rPr lang="de-DE" smtClean="0"/>
              <a:pPr/>
              <a:t>63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5843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232DC-E3C7-6D4E-B017-987E207F2F8F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07571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b="0" dirty="0">
                <a:latin typeface="+mj-lt"/>
              </a:rPr>
              <a:t>7. </a:t>
            </a:r>
            <a:r>
              <a:rPr lang="en-US" sz="1400" b="0" dirty="0" err="1">
                <a:latin typeface="+mj-lt"/>
              </a:rPr>
              <a:t>Welche</a:t>
            </a:r>
            <a:r>
              <a:rPr lang="en-US" sz="1400" b="0" dirty="0">
                <a:latin typeface="+mj-lt"/>
              </a:rPr>
              <a:t> </a:t>
            </a:r>
            <a:r>
              <a:rPr lang="en-US" sz="1400" b="0" dirty="0" err="1">
                <a:latin typeface="+mj-lt"/>
              </a:rPr>
              <a:t>anderen</a:t>
            </a:r>
            <a:r>
              <a:rPr lang="en-US" sz="1400" b="0" dirty="0">
                <a:latin typeface="+mj-lt"/>
              </a:rPr>
              <a:t> </a:t>
            </a:r>
            <a:r>
              <a:rPr lang="en-US" sz="1400" b="0" dirty="0" err="1">
                <a:latin typeface="+mj-lt"/>
              </a:rPr>
              <a:t>Hochschulen</a:t>
            </a:r>
            <a:r>
              <a:rPr lang="en-US" sz="1400" b="0" dirty="0">
                <a:latin typeface="+mj-lt"/>
              </a:rPr>
              <a:t> </a:t>
            </a:r>
            <a:r>
              <a:rPr lang="en-US" sz="1400" b="0" dirty="0" err="1">
                <a:latin typeface="+mj-lt"/>
              </a:rPr>
              <a:t>sind</a:t>
            </a:r>
            <a:r>
              <a:rPr lang="en-US" sz="1400" b="0" dirty="0">
                <a:latin typeface="+mj-lt"/>
              </a:rPr>
              <a:t> </a:t>
            </a:r>
            <a:r>
              <a:rPr lang="en-US" sz="1400" b="0" dirty="0" err="1">
                <a:latin typeface="+mj-lt"/>
              </a:rPr>
              <a:t>für</a:t>
            </a:r>
            <a:r>
              <a:rPr lang="en-US" sz="1400" b="0" dirty="0">
                <a:latin typeface="+mj-lt"/>
              </a:rPr>
              <a:t> </a:t>
            </a:r>
            <a:r>
              <a:rPr lang="en-US" sz="1400" b="0" dirty="0" err="1">
                <a:latin typeface="+mj-lt"/>
              </a:rPr>
              <a:t>Sie</a:t>
            </a:r>
            <a:r>
              <a:rPr lang="en-US" sz="1400" b="0" dirty="0">
                <a:latin typeface="+mj-lt"/>
              </a:rPr>
              <a:t> </a:t>
            </a:r>
            <a:r>
              <a:rPr lang="en-US" sz="1400" b="0" dirty="0" err="1">
                <a:latin typeface="+mj-lt"/>
              </a:rPr>
              <a:t>interessant</a:t>
            </a:r>
            <a:r>
              <a:rPr lang="en-US" sz="1400" b="0" dirty="0">
                <a:latin typeface="+mj-lt"/>
              </a:rPr>
              <a:t>?</a:t>
            </a:r>
          </a:p>
          <a:p>
            <a:pPr lvl="1"/>
            <a:r>
              <a:rPr lang="en-US" sz="1400" b="0" dirty="0" err="1">
                <a:latin typeface="+mj-lt"/>
              </a:rPr>
              <a:t>Wieso</a:t>
            </a:r>
            <a:r>
              <a:rPr lang="en-US" sz="1400" b="0" dirty="0">
                <a:latin typeface="+mj-lt"/>
              </a:rPr>
              <a:t> </a:t>
            </a:r>
            <a:r>
              <a:rPr lang="en-US" sz="1400" b="0" dirty="0" err="1">
                <a:latin typeface="+mj-lt"/>
              </a:rPr>
              <a:t>ist</a:t>
            </a:r>
            <a:r>
              <a:rPr lang="en-US" sz="1400" b="0" dirty="0">
                <a:latin typeface="+mj-lt"/>
              </a:rPr>
              <a:t> das </a:t>
            </a:r>
            <a:r>
              <a:rPr lang="en-US" sz="1400" b="0" dirty="0" err="1">
                <a:latin typeface="+mj-lt"/>
              </a:rPr>
              <a:t>für</a:t>
            </a:r>
            <a:r>
              <a:rPr lang="en-US" sz="1400" b="0" dirty="0">
                <a:latin typeface="+mj-lt"/>
              </a:rPr>
              <a:t> </a:t>
            </a:r>
            <a:r>
              <a:rPr lang="en-US" sz="1400" b="0" dirty="0" err="1">
                <a:latin typeface="+mj-lt"/>
              </a:rPr>
              <a:t>uns</a:t>
            </a:r>
            <a:r>
              <a:rPr lang="en-US" sz="1400" b="0" dirty="0">
                <a:latin typeface="+mj-lt"/>
              </a:rPr>
              <a:t> </a:t>
            </a:r>
            <a:r>
              <a:rPr lang="en-US" sz="1400" b="0" dirty="0" err="1">
                <a:latin typeface="+mj-lt"/>
              </a:rPr>
              <a:t>interessant</a:t>
            </a:r>
            <a:r>
              <a:rPr lang="en-US" sz="1400" b="0" dirty="0" smtClean="0">
                <a:latin typeface="+mj-lt"/>
              </a:rPr>
              <a:t>?</a:t>
            </a:r>
          </a:p>
          <a:p>
            <a:pPr lvl="1"/>
            <a:endParaRPr lang="en-US" sz="1400" b="0" dirty="0">
              <a:latin typeface="+mj-lt"/>
            </a:endParaRPr>
          </a:p>
          <a:p>
            <a:r>
              <a:rPr lang="en-US" sz="1400" b="0" dirty="0">
                <a:latin typeface="+mj-lt"/>
              </a:rPr>
              <a:t>2. </a:t>
            </a:r>
            <a:r>
              <a:rPr lang="en-US" sz="1400" b="0" dirty="0" err="1">
                <a:latin typeface="+mj-lt"/>
              </a:rPr>
              <a:t>Für</a:t>
            </a:r>
            <a:r>
              <a:rPr lang="en-US" sz="1400" b="0" dirty="0">
                <a:latin typeface="+mj-lt"/>
              </a:rPr>
              <a:t> </a:t>
            </a:r>
            <a:r>
              <a:rPr lang="en-US" sz="1400" b="0" dirty="0" err="1">
                <a:latin typeface="+mj-lt"/>
              </a:rPr>
              <a:t>welchen</a:t>
            </a:r>
            <a:r>
              <a:rPr lang="en-US" sz="1400" b="0" dirty="0">
                <a:latin typeface="+mj-lt"/>
              </a:rPr>
              <a:t> </a:t>
            </a:r>
            <a:r>
              <a:rPr lang="en-US" sz="1400" b="0" dirty="0" err="1">
                <a:latin typeface="+mj-lt"/>
              </a:rPr>
              <a:t>Studiengang</a:t>
            </a:r>
            <a:r>
              <a:rPr lang="en-US" sz="1400" b="0" dirty="0">
                <a:latin typeface="+mj-lt"/>
              </a:rPr>
              <a:t> </a:t>
            </a:r>
            <a:r>
              <a:rPr lang="en-US" sz="1400" b="0" dirty="0" err="1">
                <a:latin typeface="+mj-lt"/>
              </a:rPr>
              <a:t>interessieren</a:t>
            </a:r>
            <a:r>
              <a:rPr lang="en-US" sz="1400" b="0" dirty="0">
                <a:latin typeface="+mj-lt"/>
              </a:rPr>
              <a:t> </a:t>
            </a:r>
            <a:r>
              <a:rPr lang="en-US" sz="1400" b="0" dirty="0" err="1">
                <a:latin typeface="+mj-lt"/>
              </a:rPr>
              <a:t>Sie</a:t>
            </a:r>
            <a:r>
              <a:rPr lang="en-US" sz="1400" b="0" dirty="0">
                <a:latin typeface="+mj-lt"/>
              </a:rPr>
              <a:t> </a:t>
            </a:r>
            <a:r>
              <a:rPr lang="en-US" sz="1400" b="0" dirty="0" err="1">
                <a:latin typeface="+mj-lt"/>
              </a:rPr>
              <a:t>sich</a:t>
            </a:r>
            <a:r>
              <a:rPr lang="en-US" sz="1400" b="0" dirty="0">
                <a:latin typeface="+mj-lt"/>
              </a:rPr>
              <a:t>? </a:t>
            </a:r>
          </a:p>
          <a:p>
            <a:pPr lvl="1"/>
            <a:r>
              <a:rPr lang="en-US" sz="1400" b="0" dirty="0">
                <a:latin typeface="+mj-lt"/>
              </a:rPr>
              <a:t>Master / Bachelor </a:t>
            </a:r>
            <a:r>
              <a:rPr lang="en-US" sz="1400" b="0" dirty="0" err="1">
                <a:latin typeface="+mj-lt"/>
              </a:rPr>
              <a:t>obwohl</a:t>
            </a:r>
            <a:r>
              <a:rPr lang="en-US" sz="1400" b="0" dirty="0">
                <a:latin typeface="+mj-lt"/>
              </a:rPr>
              <a:t> </a:t>
            </a:r>
            <a:r>
              <a:rPr lang="en-US" sz="1400" b="0" dirty="0" err="1">
                <a:latin typeface="+mj-lt"/>
              </a:rPr>
              <a:t>Hochschulinformationstag</a:t>
            </a:r>
            <a:r>
              <a:rPr lang="en-US" sz="1400" b="0" dirty="0">
                <a:latin typeface="+mj-lt"/>
              </a:rPr>
              <a:t> </a:t>
            </a:r>
            <a:r>
              <a:rPr lang="en-US" sz="1400" b="0" dirty="0" err="1">
                <a:latin typeface="+mj-lt"/>
              </a:rPr>
              <a:t>Junge</a:t>
            </a:r>
            <a:r>
              <a:rPr lang="en-US" sz="1400" b="0" dirty="0">
                <a:latin typeface="+mj-lt"/>
              </a:rPr>
              <a:t> </a:t>
            </a:r>
            <a:r>
              <a:rPr lang="en-US" sz="1400" b="0" dirty="0" err="1">
                <a:latin typeface="+mj-lt"/>
              </a:rPr>
              <a:t>Leute</a:t>
            </a:r>
            <a:endParaRPr lang="en-US" sz="1400" b="0" dirty="0">
              <a:latin typeface="+mj-lt"/>
            </a:endParaRPr>
          </a:p>
          <a:p>
            <a:pPr lvl="1"/>
            <a:r>
              <a:rPr lang="en-US" sz="1400" b="0" dirty="0" err="1">
                <a:latin typeface="+mj-lt"/>
              </a:rPr>
              <a:t>Junge</a:t>
            </a:r>
            <a:r>
              <a:rPr lang="en-US" sz="1400" b="0" dirty="0">
                <a:latin typeface="+mj-lt"/>
              </a:rPr>
              <a:t> </a:t>
            </a:r>
            <a:r>
              <a:rPr lang="en-US" sz="1400" b="0" dirty="0" err="1">
                <a:latin typeface="+mj-lt"/>
              </a:rPr>
              <a:t>Leute</a:t>
            </a:r>
            <a:r>
              <a:rPr lang="en-US" sz="1400" b="0" dirty="0">
                <a:latin typeface="+mj-lt"/>
              </a:rPr>
              <a:t> </a:t>
            </a:r>
            <a:r>
              <a:rPr lang="en-US" sz="1400" b="0" dirty="0" err="1">
                <a:latin typeface="+mj-lt"/>
              </a:rPr>
              <a:t>eher</a:t>
            </a:r>
            <a:r>
              <a:rPr lang="en-US" sz="1400" b="0" dirty="0">
                <a:latin typeface="+mj-lt"/>
              </a:rPr>
              <a:t> </a:t>
            </a:r>
            <a:r>
              <a:rPr lang="en-US" sz="1400" b="0" dirty="0" err="1">
                <a:latin typeface="+mj-lt"/>
              </a:rPr>
              <a:t>Interessiert</a:t>
            </a:r>
            <a:r>
              <a:rPr lang="en-US" sz="1400" b="0" dirty="0">
                <a:latin typeface="+mj-lt"/>
              </a:rPr>
              <a:t> an Bachelor, </a:t>
            </a:r>
            <a:r>
              <a:rPr lang="en-US" sz="1400" b="0" dirty="0" err="1">
                <a:latin typeface="+mj-lt"/>
              </a:rPr>
              <a:t>später</a:t>
            </a:r>
            <a:r>
              <a:rPr lang="en-US" sz="1400" b="0" dirty="0">
                <a:latin typeface="+mj-lt"/>
              </a:rPr>
              <a:t> </a:t>
            </a:r>
            <a:r>
              <a:rPr lang="en-US" sz="1400" b="0" dirty="0" err="1">
                <a:latin typeface="+mj-lt"/>
              </a:rPr>
              <a:t>erst</a:t>
            </a:r>
            <a:r>
              <a:rPr lang="en-US" sz="1400" b="0" dirty="0">
                <a:latin typeface="+mj-lt"/>
              </a:rPr>
              <a:t> </a:t>
            </a:r>
            <a:r>
              <a:rPr lang="en-US" sz="1400" b="0" dirty="0" smtClean="0">
                <a:latin typeface="+mj-lt"/>
              </a:rPr>
              <a:t>Master</a:t>
            </a:r>
          </a:p>
          <a:p>
            <a:pPr lvl="1"/>
            <a:endParaRPr lang="en-US" sz="1400" b="0" dirty="0">
              <a:latin typeface="+mj-lt"/>
            </a:endParaRPr>
          </a:p>
          <a:p>
            <a:r>
              <a:rPr lang="en-US" sz="1400" b="0" dirty="0">
                <a:latin typeface="+mj-lt"/>
              </a:rPr>
              <a:t>8. </a:t>
            </a:r>
            <a:r>
              <a:rPr lang="en-US" sz="1400" b="0" dirty="0" err="1">
                <a:latin typeface="+mj-lt"/>
              </a:rPr>
              <a:t>Ziehen</a:t>
            </a:r>
            <a:r>
              <a:rPr lang="en-US" sz="1400" b="0" dirty="0">
                <a:latin typeface="+mj-lt"/>
              </a:rPr>
              <a:t> </a:t>
            </a:r>
            <a:r>
              <a:rPr lang="en-US" sz="1400" b="0" dirty="0" err="1">
                <a:latin typeface="+mj-lt"/>
              </a:rPr>
              <a:t>Sie</a:t>
            </a:r>
            <a:r>
              <a:rPr lang="en-US" sz="1400" b="0" dirty="0">
                <a:latin typeface="+mj-lt"/>
              </a:rPr>
              <a:t> </a:t>
            </a:r>
            <a:r>
              <a:rPr lang="en-US" sz="1400" b="0" dirty="0" err="1">
                <a:latin typeface="+mj-lt"/>
              </a:rPr>
              <a:t>ein</a:t>
            </a:r>
            <a:r>
              <a:rPr lang="en-US" sz="1400" b="0" dirty="0">
                <a:latin typeface="+mj-lt"/>
              </a:rPr>
              <a:t> </a:t>
            </a:r>
            <a:r>
              <a:rPr lang="en-US" sz="1400" b="0" dirty="0" err="1">
                <a:latin typeface="+mj-lt"/>
              </a:rPr>
              <a:t>Studium</a:t>
            </a:r>
            <a:r>
              <a:rPr lang="en-US" sz="1400" b="0" dirty="0">
                <a:latin typeface="+mj-lt"/>
              </a:rPr>
              <a:t> an </a:t>
            </a:r>
            <a:r>
              <a:rPr lang="en-US" sz="1400" b="0" dirty="0" err="1">
                <a:latin typeface="+mj-lt"/>
              </a:rPr>
              <a:t>einer</a:t>
            </a:r>
            <a:r>
              <a:rPr lang="en-US" sz="1400" b="0" dirty="0">
                <a:latin typeface="+mj-lt"/>
              </a:rPr>
              <a:t> </a:t>
            </a:r>
            <a:r>
              <a:rPr lang="en-US" sz="1400" b="0" dirty="0" err="1">
                <a:latin typeface="+mj-lt"/>
              </a:rPr>
              <a:t>Universität</a:t>
            </a:r>
            <a:r>
              <a:rPr lang="en-US" sz="1400" b="0" dirty="0">
                <a:latin typeface="+mj-lt"/>
              </a:rPr>
              <a:t> </a:t>
            </a:r>
            <a:r>
              <a:rPr lang="en-US" sz="1400" b="0" dirty="0" err="1">
                <a:latin typeface="+mj-lt"/>
              </a:rPr>
              <a:t>oder</a:t>
            </a:r>
            <a:r>
              <a:rPr lang="en-US" sz="1400" b="0" dirty="0">
                <a:latin typeface="+mj-lt"/>
              </a:rPr>
              <a:t> an </a:t>
            </a:r>
            <a:r>
              <a:rPr lang="en-US" sz="1400" b="0" dirty="0" err="1">
                <a:latin typeface="+mj-lt"/>
              </a:rPr>
              <a:t>einer</a:t>
            </a:r>
            <a:r>
              <a:rPr lang="en-US" sz="1400" b="0" dirty="0">
                <a:latin typeface="+mj-lt"/>
              </a:rPr>
              <a:t> </a:t>
            </a:r>
            <a:r>
              <a:rPr lang="en-US" sz="1400" b="0" dirty="0" err="1">
                <a:latin typeface="+mj-lt"/>
              </a:rPr>
              <a:t>Fachhochschule</a:t>
            </a:r>
            <a:r>
              <a:rPr lang="en-US" sz="1400" b="0" dirty="0">
                <a:latin typeface="+mj-lt"/>
              </a:rPr>
              <a:t> </a:t>
            </a:r>
            <a:r>
              <a:rPr lang="en-US" sz="1400" b="0" dirty="0" err="1">
                <a:latin typeface="+mj-lt"/>
              </a:rPr>
              <a:t>vor</a:t>
            </a:r>
            <a:r>
              <a:rPr lang="en-US" sz="1400" b="0" dirty="0">
                <a:latin typeface="+mj-lt"/>
              </a:rPr>
              <a:t>? </a:t>
            </a:r>
          </a:p>
          <a:p>
            <a:pPr lvl="1"/>
            <a:r>
              <a:rPr lang="en-US" sz="1400" b="0" dirty="0" err="1">
                <a:latin typeface="+mj-lt"/>
              </a:rPr>
              <a:t>Wieso</a:t>
            </a:r>
            <a:r>
              <a:rPr lang="en-US" sz="1400" b="0" dirty="0">
                <a:latin typeface="+mj-lt"/>
              </a:rPr>
              <a:t> </a:t>
            </a:r>
            <a:r>
              <a:rPr lang="en-US" sz="1400" b="0" dirty="0" err="1">
                <a:latin typeface="+mj-lt"/>
              </a:rPr>
              <a:t>wenn</a:t>
            </a:r>
            <a:r>
              <a:rPr lang="en-US" sz="1400" b="0" dirty="0">
                <a:latin typeface="+mj-lt"/>
              </a:rPr>
              <a:t> </a:t>
            </a:r>
            <a:r>
              <a:rPr lang="en-US" sz="1400" b="0" dirty="0" err="1">
                <a:latin typeface="+mj-lt"/>
              </a:rPr>
              <a:t>es</a:t>
            </a:r>
            <a:r>
              <a:rPr lang="en-US" sz="1400" b="0" dirty="0">
                <a:latin typeface="+mj-lt"/>
              </a:rPr>
              <a:t> auf </a:t>
            </a:r>
            <a:r>
              <a:rPr lang="en-US" sz="1400" b="0" dirty="0" err="1">
                <a:latin typeface="+mj-lt"/>
              </a:rPr>
              <a:t>dem</a:t>
            </a:r>
            <a:r>
              <a:rPr lang="en-US" sz="1400" b="0" dirty="0">
                <a:latin typeface="+mj-lt"/>
              </a:rPr>
              <a:t> </a:t>
            </a:r>
            <a:r>
              <a:rPr lang="en-US" sz="1400" b="0" dirty="0" err="1">
                <a:latin typeface="+mj-lt"/>
              </a:rPr>
              <a:t>Hochschulinformationstag</a:t>
            </a:r>
            <a:r>
              <a:rPr lang="en-US" sz="1400" b="0" dirty="0">
                <a:latin typeface="+mj-lt"/>
              </a:rPr>
              <a:t> </a:t>
            </a:r>
            <a:r>
              <a:rPr lang="en-US" sz="1400" b="0" dirty="0" err="1">
                <a:latin typeface="+mj-lt"/>
              </a:rPr>
              <a:t>ist</a:t>
            </a:r>
            <a:r>
              <a:rPr lang="en-US" sz="1400" b="0" dirty="0">
                <a:latin typeface="+mj-lt"/>
              </a:rPr>
              <a:t>?</a:t>
            </a:r>
          </a:p>
          <a:p>
            <a:pPr lvl="1"/>
            <a:endParaRPr lang="en-US" sz="1400" b="0" dirty="0">
              <a:latin typeface="+mj-lt"/>
            </a:endParaRPr>
          </a:p>
          <a:p>
            <a:endParaRPr lang="de-DE" sz="1400" b="0" dirty="0">
              <a:latin typeface="+mj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232DC-E3C7-6D4E-B017-987E207F2F8F}" type="slidenum">
              <a:rPr lang="de-DE" smtClean="0"/>
              <a:pPr/>
              <a:t>64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04955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36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 smtClean="0"/>
              <a:t>Zielgruppe</a:t>
            </a:r>
            <a:r>
              <a:rPr lang="en-US" b="0" dirty="0" smtClean="0"/>
              <a:t> </a:t>
            </a:r>
            <a:r>
              <a:rPr lang="en-US" b="0" dirty="0" err="1" smtClean="0"/>
              <a:t>sehr</a:t>
            </a:r>
            <a:r>
              <a:rPr lang="en-US" b="0" dirty="0" smtClean="0"/>
              <a:t> </a:t>
            </a:r>
            <a:r>
              <a:rPr lang="en-US" b="0" dirty="0" err="1" smtClean="0"/>
              <a:t>Homogen</a:t>
            </a:r>
            <a:r>
              <a:rPr lang="en-US" b="0" dirty="0" smtClean="0"/>
              <a:t> -&gt; </a:t>
            </a:r>
            <a:r>
              <a:rPr lang="en-US" b="0" dirty="0" err="1" smtClean="0"/>
              <a:t>viele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gleiche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Leute</a:t>
            </a:r>
            <a:r>
              <a:rPr lang="en-US" b="0" baseline="0" dirty="0" smtClean="0"/>
              <a:t> (</a:t>
            </a:r>
            <a:r>
              <a:rPr lang="en-US" b="0" baseline="0" dirty="0" err="1" smtClean="0"/>
              <a:t>unter</a:t>
            </a:r>
            <a:r>
              <a:rPr lang="en-US" b="0" baseline="0" dirty="0" smtClean="0"/>
              <a:t> 18, Bachelor </a:t>
            </a:r>
            <a:r>
              <a:rPr lang="en-US" b="0" baseline="0" dirty="0" err="1" smtClean="0"/>
              <a:t>usw</a:t>
            </a:r>
            <a:r>
              <a:rPr lang="en-US" b="0" baseline="0" dirty="0" smtClean="0"/>
              <a:t>.)</a:t>
            </a:r>
            <a:endParaRPr lang="en-US" b="0" dirty="0" smtClean="0"/>
          </a:p>
          <a:p>
            <a:pPr marL="0" marR="0" lvl="0" indent="0" algn="l" defTabSz="436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 smtClean="0"/>
              <a:t>Kleine</a:t>
            </a:r>
            <a:r>
              <a:rPr lang="en-US" b="0" dirty="0" smtClean="0"/>
              <a:t> </a:t>
            </a:r>
            <a:r>
              <a:rPr lang="en-US" b="0" dirty="0" err="1" smtClean="0"/>
              <a:t>Stichprobe</a:t>
            </a:r>
            <a:r>
              <a:rPr lang="en-US" b="0" baseline="0" dirty="0" smtClean="0"/>
              <a:t> (212 </a:t>
            </a:r>
            <a:r>
              <a:rPr lang="en-US" b="0" baseline="0" dirty="0" err="1" smtClean="0"/>
              <a:t>Teilnehmer</a:t>
            </a:r>
            <a:r>
              <a:rPr lang="en-US" b="0" baseline="0" dirty="0" smtClean="0"/>
              <a:t>)</a:t>
            </a:r>
            <a:endParaRPr lang="en-US" dirty="0" smtClean="0"/>
          </a:p>
          <a:p>
            <a:pPr marL="0" marR="0" lvl="0" indent="0" algn="l" defTabSz="436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an </a:t>
            </a:r>
            <a:r>
              <a:rPr lang="en-US" b="0" dirty="0" err="1" smtClean="0"/>
              <a:t>unterschiedlichen</a:t>
            </a:r>
            <a:r>
              <a:rPr lang="en-US" b="0" dirty="0" smtClean="0"/>
              <a:t> Events </a:t>
            </a:r>
            <a:r>
              <a:rPr lang="en-US" b="0" dirty="0" err="1" smtClean="0"/>
              <a:t>Befragen</a:t>
            </a:r>
            <a:r>
              <a:rPr lang="en-US" b="0" dirty="0" smtClean="0"/>
              <a:t> </a:t>
            </a:r>
            <a:r>
              <a:rPr lang="en-US" dirty="0" err="1" smtClean="0"/>
              <a:t>Örtliche</a:t>
            </a:r>
            <a:r>
              <a:rPr lang="en-US" dirty="0" smtClean="0"/>
              <a:t> und </a:t>
            </a:r>
            <a:r>
              <a:rPr lang="en-US" dirty="0" err="1" smtClean="0"/>
              <a:t>Zeitliche</a:t>
            </a:r>
            <a:r>
              <a:rPr lang="en-US" dirty="0" smtClean="0"/>
              <a:t> </a:t>
            </a:r>
            <a:r>
              <a:rPr lang="en-US" dirty="0" err="1" smtClean="0"/>
              <a:t>Einschränkung</a:t>
            </a:r>
            <a:endParaRPr lang="en-US" dirty="0" smtClean="0"/>
          </a:p>
          <a:p>
            <a:pPr marL="0" marR="0" lvl="0" indent="0" algn="l" defTabSz="436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  <a:p>
            <a:pPr marL="0" marR="0" lvl="0" indent="0" algn="l" defTabSz="436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232DC-E3C7-6D4E-B017-987E207F2F8F}" type="slidenum">
              <a:rPr lang="de-DE" smtClean="0"/>
              <a:pPr/>
              <a:t>65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09945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232DC-E3C7-6D4E-B017-987E207F2F8F}" type="slidenum">
              <a:rPr lang="de-DE" smtClean="0"/>
              <a:pPr/>
              <a:t>66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03904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232DC-E3C7-6D4E-B017-987E207F2F8F}" type="slidenum">
              <a:rPr lang="de-DE" smtClean="0"/>
              <a:pPr/>
              <a:t>67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58323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Gibt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einen</a:t>
            </a:r>
            <a:r>
              <a:rPr lang="en-US" dirty="0" smtClean="0"/>
              <a:t> </a:t>
            </a:r>
            <a:r>
              <a:rPr lang="en-US" dirty="0" err="1" smtClean="0"/>
              <a:t>Unterschied</a:t>
            </a:r>
            <a:r>
              <a:rPr lang="en-US" dirty="0" smtClean="0"/>
              <a:t> </a:t>
            </a:r>
            <a:r>
              <a:rPr lang="en-US" dirty="0" err="1" smtClean="0"/>
              <a:t>zwischen</a:t>
            </a:r>
            <a:r>
              <a:rPr lang="en-US" dirty="0" smtClean="0"/>
              <a:t> der </a:t>
            </a:r>
            <a:r>
              <a:rPr lang="en-US" dirty="0" err="1" smtClean="0"/>
              <a:t>Informationssuche</a:t>
            </a:r>
            <a:r>
              <a:rPr lang="en-US" dirty="0" smtClean="0"/>
              <a:t> </a:t>
            </a:r>
            <a:r>
              <a:rPr lang="en-US" dirty="0" err="1" smtClean="0"/>
              <a:t>für</a:t>
            </a:r>
            <a:r>
              <a:rPr lang="en-US" dirty="0" smtClean="0"/>
              <a:t> </a:t>
            </a:r>
            <a:r>
              <a:rPr lang="en-US" dirty="0" err="1" smtClean="0"/>
              <a:t>Masterstudiengänge</a:t>
            </a:r>
            <a:r>
              <a:rPr lang="en-US" dirty="0" smtClean="0"/>
              <a:t> </a:t>
            </a:r>
          </a:p>
          <a:p>
            <a:r>
              <a:rPr lang="en-US" dirty="0" smtClean="0"/>
              <a:t>und </a:t>
            </a:r>
            <a:r>
              <a:rPr lang="en-US" dirty="0" err="1" smtClean="0"/>
              <a:t>Bachelorstudiengängen</a:t>
            </a:r>
            <a:r>
              <a:rPr lang="en-US" dirty="0" smtClean="0"/>
              <a:t>? </a:t>
            </a:r>
          </a:p>
          <a:p>
            <a:r>
              <a:rPr lang="en-US" dirty="0" smtClean="0"/>
              <a:t>Nein, da die </a:t>
            </a:r>
            <a:r>
              <a:rPr lang="en-US" dirty="0" err="1" smtClean="0"/>
              <a:t>Teilnehmer</a:t>
            </a:r>
            <a:r>
              <a:rPr lang="en-US" dirty="0" smtClean="0"/>
              <a:t> </a:t>
            </a:r>
            <a:r>
              <a:rPr lang="en-US" dirty="0" err="1" smtClean="0"/>
              <a:t>sehr</a:t>
            </a:r>
            <a:r>
              <a:rPr lang="en-US" dirty="0" smtClean="0"/>
              <a:t> Jung </a:t>
            </a:r>
            <a:r>
              <a:rPr lang="en-US" dirty="0" err="1" smtClean="0"/>
              <a:t>sind</a:t>
            </a:r>
            <a:r>
              <a:rPr lang="en-US" dirty="0" smtClean="0"/>
              <a:t> und </a:t>
            </a:r>
            <a:r>
              <a:rPr lang="en-US" dirty="0" err="1" smtClean="0"/>
              <a:t>daher</a:t>
            </a:r>
            <a:r>
              <a:rPr lang="en-US" dirty="0" smtClean="0"/>
              <a:t> </a:t>
            </a:r>
            <a:r>
              <a:rPr lang="en-US" dirty="0" err="1" smtClean="0"/>
              <a:t>sich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selben</a:t>
            </a:r>
            <a:r>
              <a:rPr lang="en-US" dirty="0" smtClean="0"/>
              <a:t> Zug die Information </a:t>
            </a:r>
            <a:r>
              <a:rPr lang="en-US" dirty="0" err="1" smtClean="0"/>
              <a:t>einholen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Gibt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einen</a:t>
            </a:r>
            <a:r>
              <a:rPr lang="en-US" dirty="0" smtClean="0"/>
              <a:t> </a:t>
            </a:r>
            <a:r>
              <a:rPr lang="en-US" dirty="0" err="1" smtClean="0"/>
              <a:t>Unterscheid</a:t>
            </a:r>
            <a:r>
              <a:rPr lang="en-US" dirty="0" smtClean="0"/>
              <a:t> </a:t>
            </a:r>
            <a:r>
              <a:rPr lang="en-US" dirty="0" err="1" smtClean="0"/>
              <a:t>zwischen</a:t>
            </a:r>
            <a:r>
              <a:rPr lang="en-US" dirty="0" smtClean="0"/>
              <a:t> </a:t>
            </a:r>
            <a:r>
              <a:rPr lang="en-US" dirty="0" err="1" smtClean="0"/>
              <a:t>Männern</a:t>
            </a:r>
            <a:r>
              <a:rPr lang="en-US" dirty="0" smtClean="0"/>
              <a:t> und Frauen? </a:t>
            </a:r>
          </a:p>
          <a:p>
            <a:r>
              <a:rPr lang="en-US" dirty="0" err="1" smtClean="0"/>
              <a:t>Tendenziell</a:t>
            </a:r>
            <a:r>
              <a:rPr lang="en-US" dirty="0" smtClean="0"/>
              <a:t> </a:t>
            </a:r>
            <a:r>
              <a:rPr lang="en-US" dirty="0" err="1" smtClean="0"/>
              <a:t>mehr</a:t>
            </a:r>
            <a:r>
              <a:rPr lang="en-US" dirty="0" smtClean="0"/>
              <a:t> Frauen, </a:t>
            </a:r>
            <a:r>
              <a:rPr lang="en-US" dirty="0" err="1" smtClean="0"/>
              <a:t>besonderes</a:t>
            </a:r>
            <a:r>
              <a:rPr lang="en-US" dirty="0" smtClean="0"/>
              <a:t> </a:t>
            </a:r>
            <a:r>
              <a:rPr lang="en-US" dirty="0" err="1" smtClean="0"/>
              <a:t>Augenmerk</a:t>
            </a:r>
            <a:r>
              <a:rPr lang="en-US" dirty="0" smtClean="0"/>
              <a:t> </a:t>
            </a:r>
            <a:r>
              <a:rPr lang="en-US" dirty="0" err="1" smtClean="0"/>
              <a:t>darauf</a:t>
            </a:r>
            <a:r>
              <a:rPr lang="en-US" dirty="0" smtClean="0"/>
              <a:t> </a:t>
            </a:r>
            <a:r>
              <a:rPr lang="en-US" dirty="0" err="1" smtClean="0"/>
              <a:t>richten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232DC-E3C7-6D4E-B017-987E207F2F8F}" type="slidenum">
              <a:rPr lang="de-DE" smtClean="0"/>
              <a:pPr/>
              <a:t>68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0262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232DC-E3C7-6D4E-B017-987E207F2F8F}" type="slidenum">
              <a:rPr lang="de-DE" smtClean="0"/>
              <a:pPr/>
              <a:t>69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64317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232DC-E3C7-6D4E-B017-987E207F2F8F}" type="slidenum">
              <a:rPr lang="de-DE" smtClean="0"/>
              <a:pPr/>
              <a:t>70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99569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232DC-E3C7-6D4E-B017-987E207F2F8F}" type="slidenum">
              <a:rPr lang="de-DE" smtClean="0"/>
              <a:pPr/>
              <a:t>71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66328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232DC-E3C7-6D4E-B017-987E207F2F8F}" type="slidenum">
              <a:rPr lang="de-DE" smtClean="0"/>
              <a:pPr/>
              <a:t>72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56046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232DC-E3C7-6D4E-B017-987E207F2F8F}" type="slidenum">
              <a:rPr lang="de-DE" smtClean="0"/>
              <a:pPr/>
              <a:t>73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5524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232DC-E3C7-6D4E-B017-987E207F2F8F}" type="slidenum">
              <a:rPr lang="de-DE" smtClean="0"/>
              <a:pPr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97691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232DC-E3C7-6D4E-B017-987E207F2F8F}" type="slidenum">
              <a:rPr lang="de-DE" smtClean="0"/>
              <a:pPr/>
              <a:t>74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886789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232DC-E3C7-6D4E-B017-987E207F2F8F}" type="slidenum">
              <a:rPr lang="de-DE" smtClean="0"/>
              <a:pPr/>
              <a:t>75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88127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232DC-E3C7-6D4E-B017-987E207F2F8F}" type="slidenum">
              <a:rPr lang="de-DE" smtClean="0"/>
              <a:pPr/>
              <a:t>76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56295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232DC-E3C7-6D4E-B017-987E207F2F8F}" type="slidenum">
              <a:rPr lang="de-DE" smtClean="0"/>
              <a:pPr/>
              <a:t>77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06841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232DC-E3C7-6D4E-B017-987E207F2F8F}" type="slidenum">
              <a:rPr lang="de-DE" smtClean="0"/>
              <a:pPr/>
              <a:t>78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33809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232DC-E3C7-6D4E-B017-987E207F2F8F}" type="slidenum">
              <a:rPr lang="de-DE" smtClean="0"/>
              <a:pPr/>
              <a:t>79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07819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232DC-E3C7-6D4E-B017-987E207F2F8F}" type="slidenum">
              <a:rPr lang="de-DE" smtClean="0"/>
              <a:pPr/>
              <a:t>80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476430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Zentrale</a:t>
            </a:r>
            <a:r>
              <a:rPr lang="de-DE"/>
              <a:t> Studienberatung</a:t>
            </a:r>
            <a:endParaRPr lang="de-DE" dirty="0"/>
          </a:p>
          <a:p>
            <a:r>
              <a:rPr lang="de-DE"/>
              <a:t>Studienfachberatung in den Fachbereichen</a:t>
            </a:r>
            <a:endParaRPr lang="de-DE" dirty="0"/>
          </a:p>
          <a:p>
            <a:r>
              <a:rPr lang="de-DE"/>
              <a:t>Internetauftritt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232DC-E3C7-6D4E-B017-987E207F2F8F}" type="slidenum">
              <a:rPr lang="de-DE" smtClean="0"/>
              <a:pPr/>
              <a:t>81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6727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232DC-E3C7-6D4E-B017-987E207F2F8F}" type="slidenum">
              <a:rPr lang="de-DE" smtClean="0"/>
              <a:pPr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1501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232DC-E3C7-6D4E-B017-987E207F2F8F}" type="slidenum">
              <a:rPr lang="de-DE" smtClean="0"/>
              <a:pPr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8641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232DC-E3C7-6D4E-B017-987E207F2F8F}" type="slidenum">
              <a:rPr lang="de-DE" smtClean="0"/>
              <a:pPr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2135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232DC-E3C7-6D4E-B017-987E207F2F8F}" type="slidenum">
              <a:rPr lang="de-DE" smtClean="0"/>
              <a:pPr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6094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180000" y="1080000"/>
            <a:ext cx="8762400" cy="56016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1" name="Bild 10" descr="fh-signet-grau-groß.png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91706" y="2749753"/>
            <a:ext cx="3240031" cy="3240031"/>
          </a:xfrm>
          <a:prstGeom prst="rect">
            <a:avLst/>
          </a:prstGeom>
        </p:spPr>
      </p:pic>
      <p:sp>
        <p:nvSpPr>
          <p:cNvPr id="19" name="Textplatzhalt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540000" y="5346700"/>
            <a:ext cx="8001000" cy="971300"/>
          </a:xfrm>
        </p:spPr>
        <p:txBody>
          <a:bodyPr lIns="0" tIns="0" bIns="0" anchor="b" anchorCtr="0">
            <a:noAutofit/>
          </a:bodyPr>
          <a:lstStyle>
            <a:lvl1pPr marL="0" indent="0">
              <a:buNone/>
              <a:defRPr lang="de-DE" sz="1000" baseline="0" smtClean="0">
                <a:solidFill>
                  <a:srgbClr val="1A418F"/>
                </a:solidFill>
              </a:defRPr>
            </a:lvl1pPr>
          </a:lstStyle>
          <a:p>
            <a:r>
              <a:rPr lang="de-DE" dirty="0" smtClean="0"/>
              <a:t>Titel, Vor- und Nachname der / des Vortragenden | Fachbereichsname / Bezeichnung</a:t>
            </a:r>
          </a:p>
          <a:p>
            <a:r>
              <a:rPr lang="de-DE" dirty="0" smtClean="0"/>
              <a:t>Straßenname und Hausnummer | Postleitzahl und Ortsname</a:t>
            </a:r>
          </a:p>
          <a:p>
            <a:r>
              <a:rPr lang="de-DE" dirty="0" smtClean="0"/>
              <a:t>Telefonnummer | Faxnummer | Handynummer | E-Mail-Adresse und / oder Webseite</a:t>
            </a:r>
            <a:endParaRPr lang="de-DE" dirty="0"/>
          </a:p>
        </p:txBody>
      </p:sp>
      <p:sp>
        <p:nvSpPr>
          <p:cNvPr id="22" name="Titel 1"/>
          <p:cNvSpPr>
            <a:spLocks noGrp="1"/>
          </p:cNvSpPr>
          <p:nvPr>
            <p:ph type="ctrTitle" hasCustomPrompt="1"/>
          </p:nvPr>
        </p:nvSpPr>
        <p:spPr>
          <a:xfrm>
            <a:off x="540000" y="1710000"/>
            <a:ext cx="8001000" cy="914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300" b="1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Titel der Präsentation</a:t>
            </a:r>
            <a:endParaRPr lang="de-DE" dirty="0"/>
          </a:p>
        </p:txBody>
      </p:sp>
      <p:sp>
        <p:nvSpPr>
          <p:cNvPr id="23" name="Untertitel 2"/>
          <p:cNvSpPr>
            <a:spLocks noGrp="1"/>
          </p:cNvSpPr>
          <p:nvPr>
            <p:ph type="subTitle" idx="10" hasCustomPrompt="1"/>
          </p:nvPr>
        </p:nvSpPr>
        <p:spPr>
          <a:xfrm>
            <a:off x="540000" y="2574000"/>
            <a:ext cx="8001000" cy="2206266"/>
          </a:xfrm>
        </p:spPr>
        <p:txBody>
          <a:bodyPr vert="horz" lIns="0" tIns="0" rIns="0" bIns="0" anchor="t">
            <a:noAutofit/>
          </a:bodyPr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 marL="4363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7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091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455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819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18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054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491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Fachhochschule Münster</a:t>
            </a:r>
          </a:p>
          <a:p>
            <a:r>
              <a:rPr lang="de-DE" dirty="0" smtClean="0"/>
              <a:t>University of </a:t>
            </a:r>
            <a:r>
              <a:rPr lang="de-DE" dirty="0" err="1" smtClean="0"/>
              <a:t>Applied</a:t>
            </a:r>
            <a:r>
              <a:rPr lang="de-DE" dirty="0" smtClean="0"/>
              <a:t> Sciences</a:t>
            </a:r>
            <a:endParaRPr lang="de-DE" dirty="0"/>
          </a:p>
        </p:txBody>
      </p:sp>
      <p:cxnSp>
        <p:nvCxnSpPr>
          <p:cNvPr id="12" name="Gerade Verbindung 11"/>
          <p:cNvCxnSpPr/>
          <p:nvPr userDrawn="1"/>
        </p:nvCxnSpPr>
        <p:spPr>
          <a:xfrm rot="5400000">
            <a:off x="6899861" y="449211"/>
            <a:ext cx="9000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Bild 15" descr="Logo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32817" y="226800"/>
            <a:ext cx="1422905" cy="63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 mit Unterpunkt und Brotkrumenpf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360000" y="335689"/>
            <a:ext cx="6832800" cy="307777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err="1" smtClean="0"/>
              <a:t>Agendapunkt</a:t>
            </a:r>
            <a:endParaRPr lang="de-DE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360001" y="6552000"/>
            <a:ext cx="308866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B166094D-5479-4346-BFDB-F02A7C67E958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9" name="Gerade Verbindung 18"/>
          <p:cNvCxnSpPr/>
          <p:nvPr userDrawn="1"/>
        </p:nvCxnSpPr>
        <p:spPr>
          <a:xfrm rot="5400000" flipH="1" flipV="1">
            <a:off x="7901737" y="6588000"/>
            <a:ext cx="1800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>
          <a:xfrm rot="5400000" flipH="1" flipV="1">
            <a:off x="1090800" y="6588794"/>
            <a:ext cx="1800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360000" y="6274800"/>
            <a:ext cx="8420463" cy="136800"/>
          </a:xfrm>
        </p:spPr>
        <p:txBody>
          <a:bodyPr wrap="none" tIns="0" bIns="0"/>
          <a:lstStyle>
            <a:lvl1pPr>
              <a:buNone/>
              <a:defRPr sz="900"/>
            </a:lvl1pPr>
          </a:lstStyle>
          <a:p>
            <a:pPr lvl="0"/>
            <a:r>
              <a:rPr lang="de-DE" dirty="0" smtClean="0"/>
              <a:t>Brotkrumenzeile</a:t>
            </a:r>
            <a:endParaRPr lang="de-DE" dirty="0"/>
          </a:p>
        </p:txBody>
      </p:sp>
      <p:sp>
        <p:nvSpPr>
          <p:cNvPr id="15" name="Inhaltsplatzhalter 2"/>
          <p:cNvSpPr>
            <a:spLocks noGrp="1"/>
          </p:cNvSpPr>
          <p:nvPr>
            <p:ph idx="1"/>
          </p:nvPr>
        </p:nvSpPr>
        <p:spPr>
          <a:xfrm>
            <a:off x="360000" y="1320800"/>
            <a:ext cx="8420463" cy="4802400"/>
          </a:xfrm>
        </p:spPr>
        <p:txBody>
          <a:bodyPr vert="horz" lIns="0" rIns="0">
            <a:normAutofit/>
          </a:bodyPr>
          <a:lstStyle>
            <a:lvl1pPr marL="240524" indent="-240524" algn="l">
              <a:lnSpc>
                <a:spcPct val="100000"/>
              </a:lnSpc>
              <a:spcBef>
                <a:spcPts val="412"/>
              </a:spcBef>
              <a:spcAft>
                <a:spcPts val="572"/>
              </a:spcAft>
              <a:buSzPct val="100000"/>
              <a:buFontTx/>
              <a:buBlip>
                <a:blip r:embed="rId2"/>
              </a:buBlip>
              <a:defRPr sz="2300" b="0">
                <a:solidFill>
                  <a:schemeClr val="tx2"/>
                </a:solidFill>
              </a:defRPr>
            </a:lvl1pPr>
            <a:lvl2pPr marL="486000" indent="-234000">
              <a:spcAft>
                <a:spcPts val="572"/>
              </a:spcAft>
              <a:buSzPct val="100000"/>
              <a:buFontTx/>
              <a:buBlip>
                <a:blip r:embed="rId2"/>
              </a:buBlip>
              <a:defRPr sz="2000">
                <a:solidFill>
                  <a:schemeClr val="tx2"/>
                </a:solidFill>
              </a:defRPr>
            </a:lvl2pPr>
            <a:lvl3pPr marL="702000" indent="-198000">
              <a:spcAft>
                <a:spcPts val="572"/>
              </a:spcAft>
              <a:buSzPct val="100000"/>
              <a:buFontTx/>
              <a:buBlip>
                <a:blip r:embed="rId2"/>
              </a:buBlip>
              <a:defRPr sz="1700">
                <a:solidFill>
                  <a:schemeClr val="tx2"/>
                </a:solidFill>
              </a:defRPr>
            </a:lvl3pPr>
            <a:lvl4pPr marL="936000">
              <a:spcAft>
                <a:spcPts val="572"/>
              </a:spcAft>
              <a:defRPr sz="1400">
                <a:solidFill>
                  <a:schemeClr val="tx2"/>
                </a:solidFill>
              </a:defRPr>
            </a:lvl4pPr>
            <a:lvl5pPr marL="1098000" indent="-144000">
              <a:spcAft>
                <a:spcPts val="572"/>
              </a:spcAft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29" name="Gerade Verbindung 28"/>
          <p:cNvCxnSpPr/>
          <p:nvPr userDrawn="1"/>
        </p:nvCxnSpPr>
        <p:spPr>
          <a:xfrm>
            <a:off x="180000" y="1080000"/>
            <a:ext cx="87732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Bild 29" descr="Logo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32817" y="226800"/>
            <a:ext cx="1422905" cy="630000"/>
          </a:xfrm>
          <a:prstGeom prst="rect">
            <a:avLst/>
          </a:prstGeom>
        </p:spPr>
      </p:pic>
      <p:cxnSp>
        <p:nvCxnSpPr>
          <p:cNvPr id="31" name="Gerade Verbindung 30"/>
          <p:cNvCxnSpPr/>
          <p:nvPr userDrawn="1"/>
        </p:nvCxnSpPr>
        <p:spPr>
          <a:xfrm>
            <a:off x="180000" y="6498000"/>
            <a:ext cx="87732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6575" y="6552000"/>
            <a:ext cx="7200000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 dirty="0" smtClean="0"/>
              <a:t>von  60          Wallersheim, </a:t>
            </a:r>
            <a:r>
              <a:rPr lang="de-DE" dirty="0" err="1" smtClean="0"/>
              <a:t>Warneke</a:t>
            </a:r>
            <a:r>
              <a:rPr lang="de-DE" dirty="0" smtClean="0"/>
              <a:t> | Business </a:t>
            </a:r>
            <a:r>
              <a:rPr lang="de-DE" dirty="0" err="1" smtClean="0"/>
              <a:t>Intelligence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4" name="Datumsplatzhalter 3"/>
          <p:cNvSpPr>
            <a:spLocks noGrp="1"/>
          </p:cNvSpPr>
          <p:nvPr>
            <p:ph type="dt" sz="half" idx="10"/>
          </p:nvPr>
        </p:nvSpPr>
        <p:spPr>
          <a:xfrm>
            <a:off x="8150463" y="6552001"/>
            <a:ext cx="630000" cy="21703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9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8915B06C-A22F-4148-BD35-D74103DA56EE}" type="datetime1">
              <a:rPr lang="de-DE" smtClean="0"/>
              <a:t>11.01.2016</a:t>
            </a:fld>
            <a:endParaRPr lang="de-DE" dirty="0"/>
          </a:p>
        </p:txBody>
      </p:sp>
      <p:cxnSp>
        <p:nvCxnSpPr>
          <p:cNvPr id="35" name="Gerade Verbindung 34"/>
          <p:cNvCxnSpPr/>
          <p:nvPr userDrawn="1"/>
        </p:nvCxnSpPr>
        <p:spPr>
          <a:xfrm rot="5400000">
            <a:off x="6899861" y="449211"/>
            <a:ext cx="9000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platzhalt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77333"/>
            <a:ext cx="6832800" cy="3048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8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 smtClean="0"/>
              <a:t>Unterpunkt des </a:t>
            </a:r>
            <a:r>
              <a:rPr lang="de-DE" dirty="0" err="1" smtClean="0"/>
              <a:t>Agendapunktes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spaltige Inhaltsseite ohne Unterpun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360000" y="657423"/>
            <a:ext cx="6832800" cy="307777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err="1" smtClean="0"/>
              <a:t>Agendapunkt</a:t>
            </a:r>
            <a:endParaRPr lang="de-DE" dirty="0"/>
          </a:p>
        </p:txBody>
      </p:sp>
      <p:sp>
        <p:nvSpPr>
          <p:cNvPr id="19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360001" y="6552000"/>
            <a:ext cx="308866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B166094D-5479-4346-BFDB-F02A7C67E958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1" name="Gerade Verbindung 20"/>
          <p:cNvCxnSpPr/>
          <p:nvPr userDrawn="1"/>
        </p:nvCxnSpPr>
        <p:spPr>
          <a:xfrm rot="5400000" flipH="1" flipV="1">
            <a:off x="7901737" y="6588000"/>
            <a:ext cx="1800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>
          <a:xfrm rot="5400000" flipH="1" flipV="1">
            <a:off x="1090800" y="6588794"/>
            <a:ext cx="1800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360000" y="1320800"/>
            <a:ext cx="4078800" cy="4802400"/>
          </a:xfrm>
        </p:spPr>
        <p:txBody>
          <a:bodyPr vert="horz" lIns="0" rIns="0">
            <a:normAutofit/>
          </a:bodyPr>
          <a:lstStyle>
            <a:lvl1pPr marL="240524" indent="-240524" algn="l">
              <a:lnSpc>
                <a:spcPct val="100000"/>
              </a:lnSpc>
              <a:spcBef>
                <a:spcPts val="412"/>
              </a:spcBef>
              <a:spcAft>
                <a:spcPts val="572"/>
              </a:spcAft>
              <a:buSzPct val="100000"/>
              <a:buFontTx/>
              <a:buBlip>
                <a:blip r:embed="rId2"/>
              </a:buBlip>
              <a:defRPr sz="2300" b="0">
                <a:solidFill>
                  <a:schemeClr val="tx2"/>
                </a:solidFill>
              </a:defRPr>
            </a:lvl1pPr>
            <a:lvl2pPr marL="486000" indent="-234000">
              <a:spcAft>
                <a:spcPts val="572"/>
              </a:spcAft>
              <a:buSzPct val="100000"/>
              <a:buFontTx/>
              <a:buBlip>
                <a:blip r:embed="rId2"/>
              </a:buBlip>
              <a:defRPr sz="2000">
                <a:solidFill>
                  <a:schemeClr val="tx2"/>
                </a:solidFill>
              </a:defRPr>
            </a:lvl2pPr>
            <a:lvl3pPr marL="702000" indent="-198000">
              <a:spcAft>
                <a:spcPts val="572"/>
              </a:spcAft>
              <a:buSzPct val="100000"/>
              <a:buFontTx/>
              <a:buBlip>
                <a:blip r:embed="rId2"/>
              </a:buBlip>
              <a:defRPr sz="1700">
                <a:solidFill>
                  <a:schemeClr val="tx2"/>
                </a:solidFill>
              </a:defRPr>
            </a:lvl3pPr>
            <a:lvl4pPr marL="936000">
              <a:spcAft>
                <a:spcPts val="572"/>
              </a:spcAft>
              <a:defRPr sz="1400">
                <a:solidFill>
                  <a:schemeClr val="tx2"/>
                </a:solidFill>
              </a:defRPr>
            </a:lvl4pPr>
            <a:lvl5pPr marL="1098000" indent="-144000">
              <a:spcAft>
                <a:spcPts val="572"/>
              </a:spcAft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0" name="Inhaltsplatzhalter 2"/>
          <p:cNvSpPr>
            <a:spLocks noGrp="1"/>
          </p:cNvSpPr>
          <p:nvPr>
            <p:ph idx="14"/>
          </p:nvPr>
        </p:nvSpPr>
        <p:spPr>
          <a:xfrm>
            <a:off x="4708800" y="1321200"/>
            <a:ext cx="4078800" cy="4802400"/>
          </a:xfrm>
        </p:spPr>
        <p:txBody>
          <a:bodyPr vert="horz" lIns="0" rIns="0">
            <a:normAutofit/>
          </a:bodyPr>
          <a:lstStyle>
            <a:lvl1pPr marL="240524" indent="-240524" algn="l">
              <a:lnSpc>
                <a:spcPct val="100000"/>
              </a:lnSpc>
              <a:spcBef>
                <a:spcPts val="412"/>
              </a:spcBef>
              <a:spcAft>
                <a:spcPts val="572"/>
              </a:spcAft>
              <a:buSzPct val="100000"/>
              <a:buFontTx/>
              <a:buBlip>
                <a:blip r:embed="rId2"/>
              </a:buBlip>
              <a:defRPr sz="2300" b="0">
                <a:solidFill>
                  <a:schemeClr val="tx2"/>
                </a:solidFill>
              </a:defRPr>
            </a:lvl1pPr>
            <a:lvl2pPr marL="486000" indent="-234000">
              <a:spcAft>
                <a:spcPts val="572"/>
              </a:spcAft>
              <a:buSzPct val="100000"/>
              <a:buFontTx/>
              <a:buBlip>
                <a:blip r:embed="rId2"/>
              </a:buBlip>
              <a:defRPr sz="2000">
                <a:solidFill>
                  <a:schemeClr val="tx2"/>
                </a:solidFill>
              </a:defRPr>
            </a:lvl2pPr>
            <a:lvl3pPr marL="702000" indent="-198000">
              <a:spcAft>
                <a:spcPts val="572"/>
              </a:spcAft>
              <a:buSzPct val="100000"/>
              <a:buFontTx/>
              <a:buBlip>
                <a:blip r:embed="rId2"/>
              </a:buBlip>
              <a:defRPr sz="1700">
                <a:solidFill>
                  <a:schemeClr val="tx2"/>
                </a:solidFill>
              </a:defRPr>
            </a:lvl3pPr>
            <a:lvl4pPr marL="936000">
              <a:spcAft>
                <a:spcPts val="572"/>
              </a:spcAft>
              <a:defRPr sz="1400">
                <a:solidFill>
                  <a:schemeClr val="tx2"/>
                </a:solidFill>
              </a:defRPr>
            </a:lvl4pPr>
            <a:lvl5pPr marL="1098000" indent="-144000">
              <a:spcAft>
                <a:spcPts val="572"/>
              </a:spcAft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30" name="Gerade Verbindung 29"/>
          <p:cNvCxnSpPr/>
          <p:nvPr userDrawn="1"/>
        </p:nvCxnSpPr>
        <p:spPr>
          <a:xfrm>
            <a:off x="180000" y="1080000"/>
            <a:ext cx="87732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Bild 30" descr="Logo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32817" y="226800"/>
            <a:ext cx="1422905" cy="630000"/>
          </a:xfrm>
          <a:prstGeom prst="rect">
            <a:avLst/>
          </a:prstGeom>
        </p:spPr>
      </p:pic>
      <p:cxnSp>
        <p:nvCxnSpPr>
          <p:cNvPr id="32" name="Gerade Verbindung 31"/>
          <p:cNvCxnSpPr/>
          <p:nvPr userDrawn="1"/>
        </p:nvCxnSpPr>
        <p:spPr>
          <a:xfrm>
            <a:off x="180000" y="6498000"/>
            <a:ext cx="87732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6575" y="6552000"/>
            <a:ext cx="7200000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 dirty="0" smtClean="0"/>
              <a:t>von  60          Wallersheim, </a:t>
            </a:r>
            <a:r>
              <a:rPr lang="de-DE" dirty="0" err="1" smtClean="0"/>
              <a:t>Warneke</a:t>
            </a:r>
            <a:r>
              <a:rPr lang="de-DE" dirty="0" smtClean="0"/>
              <a:t> | Business </a:t>
            </a:r>
            <a:r>
              <a:rPr lang="de-DE" dirty="0" err="1" smtClean="0"/>
              <a:t>Intelligence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5" name="Datumsplatzhalter 3"/>
          <p:cNvSpPr>
            <a:spLocks noGrp="1"/>
          </p:cNvSpPr>
          <p:nvPr>
            <p:ph type="dt" sz="half" idx="10"/>
          </p:nvPr>
        </p:nvSpPr>
        <p:spPr>
          <a:xfrm>
            <a:off x="8150463" y="6552001"/>
            <a:ext cx="630000" cy="21703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9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B144E403-90AF-6345-9F99-5102E1119E7B}" type="datetime1">
              <a:rPr lang="de-DE" smtClean="0"/>
              <a:t>11.01.2016</a:t>
            </a:fld>
            <a:endParaRPr lang="de-DE" dirty="0"/>
          </a:p>
        </p:txBody>
      </p:sp>
      <p:cxnSp>
        <p:nvCxnSpPr>
          <p:cNvPr id="36" name="Gerade Verbindung 35"/>
          <p:cNvCxnSpPr/>
          <p:nvPr userDrawn="1"/>
        </p:nvCxnSpPr>
        <p:spPr>
          <a:xfrm rot="5400000">
            <a:off x="6899861" y="449211"/>
            <a:ext cx="9000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spaltige Inhaltsseite mit Unterpun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platzhalt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360000" y="335689"/>
            <a:ext cx="6832800" cy="307777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err="1" smtClean="0"/>
              <a:t>Agendapunkt</a:t>
            </a:r>
            <a:endParaRPr lang="de-DE" dirty="0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360001" y="6552000"/>
            <a:ext cx="308866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B166094D-5479-4346-BFDB-F02A7C67E958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3" name="Gerade Verbindung 22"/>
          <p:cNvCxnSpPr/>
          <p:nvPr userDrawn="1"/>
        </p:nvCxnSpPr>
        <p:spPr>
          <a:xfrm rot="5400000" flipH="1" flipV="1">
            <a:off x="7901737" y="6588000"/>
            <a:ext cx="1800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>
          <a:xfrm rot="5400000" flipH="1" flipV="1">
            <a:off x="1090800" y="6588794"/>
            <a:ext cx="1800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360000" y="1320800"/>
            <a:ext cx="4078800" cy="4802400"/>
          </a:xfrm>
        </p:spPr>
        <p:txBody>
          <a:bodyPr vert="horz" lIns="0" rIns="0">
            <a:normAutofit/>
          </a:bodyPr>
          <a:lstStyle>
            <a:lvl1pPr marL="240524" indent="-240524" algn="l">
              <a:lnSpc>
                <a:spcPct val="100000"/>
              </a:lnSpc>
              <a:spcBef>
                <a:spcPts val="412"/>
              </a:spcBef>
              <a:spcAft>
                <a:spcPts val="572"/>
              </a:spcAft>
              <a:buSzPct val="100000"/>
              <a:buFontTx/>
              <a:buBlip>
                <a:blip r:embed="rId2"/>
              </a:buBlip>
              <a:defRPr sz="2300" b="0">
                <a:solidFill>
                  <a:schemeClr val="tx2"/>
                </a:solidFill>
              </a:defRPr>
            </a:lvl1pPr>
            <a:lvl2pPr marL="486000" indent="-234000">
              <a:spcAft>
                <a:spcPts val="572"/>
              </a:spcAft>
              <a:buSzPct val="100000"/>
              <a:buFontTx/>
              <a:buBlip>
                <a:blip r:embed="rId2"/>
              </a:buBlip>
              <a:defRPr sz="2000">
                <a:solidFill>
                  <a:schemeClr val="tx2"/>
                </a:solidFill>
              </a:defRPr>
            </a:lvl2pPr>
            <a:lvl3pPr marL="702000" indent="-198000">
              <a:spcAft>
                <a:spcPts val="572"/>
              </a:spcAft>
              <a:buSzPct val="100000"/>
              <a:buFontTx/>
              <a:buBlip>
                <a:blip r:embed="rId2"/>
              </a:buBlip>
              <a:defRPr sz="1700">
                <a:solidFill>
                  <a:schemeClr val="tx2"/>
                </a:solidFill>
              </a:defRPr>
            </a:lvl3pPr>
            <a:lvl4pPr marL="936000">
              <a:spcAft>
                <a:spcPts val="572"/>
              </a:spcAft>
              <a:defRPr sz="1400">
                <a:solidFill>
                  <a:schemeClr val="tx2"/>
                </a:solidFill>
              </a:defRPr>
            </a:lvl4pPr>
            <a:lvl5pPr marL="1098000" indent="-144000">
              <a:spcAft>
                <a:spcPts val="572"/>
              </a:spcAft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9" name="Inhaltsplatzhalter 2"/>
          <p:cNvSpPr>
            <a:spLocks noGrp="1"/>
          </p:cNvSpPr>
          <p:nvPr>
            <p:ph idx="15"/>
          </p:nvPr>
        </p:nvSpPr>
        <p:spPr>
          <a:xfrm>
            <a:off x="4708800" y="1321200"/>
            <a:ext cx="4078800" cy="4802400"/>
          </a:xfrm>
        </p:spPr>
        <p:txBody>
          <a:bodyPr vert="horz" lIns="0" rIns="0">
            <a:normAutofit/>
          </a:bodyPr>
          <a:lstStyle>
            <a:lvl1pPr marL="240524" indent="-240524" algn="l">
              <a:lnSpc>
                <a:spcPct val="100000"/>
              </a:lnSpc>
              <a:spcBef>
                <a:spcPts val="412"/>
              </a:spcBef>
              <a:spcAft>
                <a:spcPts val="572"/>
              </a:spcAft>
              <a:buSzPct val="100000"/>
              <a:buFontTx/>
              <a:buBlip>
                <a:blip r:embed="rId2"/>
              </a:buBlip>
              <a:defRPr sz="2300" b="0">
                <a:solidFill>
                  <a:schemeClr val="tx2"/>
                </a:solidFill>
              </a:defRPr>
            </a:lvl1pPr>
            <a:lvl2pPr marL="486000" indent="-234000">
              <a:spcAft>
                <a:spcPts val="572"/>
              </a:spcAft>
              <a:buSzPct val="100000"/>
              <a:buFontTx/>
              <a:buBlip>
                <a:blip r:embed="rId2"/>
              </a:buBlip>
              <a:defRPr sz="2000">
                <a:solidFill>
                  <a:schemeClr val="tx2"/>
                </a:solidFill>
              </a:defRPr>
            </a:lvl2pPr>
            <a:lvl3pPr marL="702000" indent="-198000">
              <a:spcAft>
                <a:spcPts val="572"/>
              </a:spcAft>
              <a:buSzPct val="100000"/>
              <a:buFontTx/>
              <a:buBlip>
                <a:blip r:embed="rId2"/>
              </a:buBlip>
              <a:defRPr sz="1700">
                <a:solidFill>
                  <a:schemeClr val="tx2"/>
                </a:solidFill>
              </a:defRPr>
            </a:lvl3pPr>
            <a:lvl4pPr marL="936000">
              <a:spcAft>
                <a:spcPts val="572"/>
              </a:spcAft>
              <a:defRPr sz="1400">
                <a:solidFill>
                  <a:schemeClr val="tx2"/>
                </a:solidFill>
              </a:defRPr>
            </a:lvl4pPr>
            <a:lvl5pPr marL="1098000" indent="-144000">
              <a:spcAft>
                <a:spcPts val="572"/>
              </a:spcAft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31" name="Gerade Verbindung 30"/>
          <p:cNvCxnSpPr/>
          <p:nvPr userDrawn="1"/>
        </p:nvCxnSpPr>
        <p:spPr>
          <a:xfrm>
            <a:off x="180000" y="1080000"/>
            <a:ext cx="87732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Bild 31" descr="Logo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32817" y="226800"/>
            <a:ext cx="1422905" cy="630000"/>
          </a:xfrm>
          <a:prstGeom prst="rect">
            <a:avLst/>
          </a:prstGeom>
        </p:spPr>
      </p:pic>
      <p:cxnSp>
        <p:nvCxnSpPr>
          <p:cNvPr id="33" name="Gerade Verbindung 32"/>
          <p:cNvCxnSpPr/>
          <p:nvPr userDrawn="1"/>
        </p:nvCxnSpPr>
        <p:spPr>
          <a:xfrm>
            <a:off x="180000" y="6498000"/>
            <a:ext cx="87732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6575" y="6552000"/>
            <a:ext cx="7200000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 dirty="0" smtClean="0"/>
              <a:t>von  77          Wallersheim, </a:t>
            </a:r>
            <a:r>
              <a:rPr lang="de-DE" dirty="0" err="1" smtClean="0"/>
              <a:t>Warneke</a:t>
            </a:r>
            <a:r>
              <a:rPr lang="de-DE" dirty="0" smtClean="0"/>
              <a:t> | Business </a:t>
            </a:r>
            <a:r>
              <a:rPr lang="de-DE" dirty="0" err="1" smtClean="0"/>
              <a:t>Intelligence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9" name="Datumsplatzhalter 3"/>
          <p:cNvSpPr>
            <a:spLocks noGrp="1"/>
          </p:cNvSpPr>
          <p:nvPr>
            <p:ph type="dt" sz="half" idx="10"/>
          </p:nvPr>
        </p:nvSpPr>
        <p:spPr>
          <a:xfrm>
            <a:off x="8150463" y="6552001"/>
            <a:ext cx="630000" cy="21703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9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E05F5E85-03E7-6540-AB4A-957917E140DE}" type="datetime1">
              <a:rPr lang="de-DE" smtClean="0"/>
              <a:t>11.01.2016</a:t>
            </a:fld>
            <a:endParaRPr lang="de-DE" dirty="0"/>
          </a:p>
        </p:txBody>
      </p:sp>
      <p:cxnSp>
        <p:nvCxnSpPr>
          <p:cNvPr id="40" name="Gerade Verbindung 39"/>
          <p:cNvCxnSpPr/>
          <p:nvPr userDrawn="1"/>
        </p:nvCxnSpPr>
        <p:spPr>
          <a:xfrm rot="5400000">
            <a:off x="6899861" y="449211"/>
            <a:ext cx="9000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platzhalt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77333"/>
            <a:ext cx="6832800" cy="3048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8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 smtClean="0"/>
              <a:t>Unterpunkt des </a:t>
            </a:r>
            <a:r>
              <a:rPr lang="de-DE" dirty="0" err="1" smtClean="0"/>
              <a:t>Agendapunktes</a:t>
            </a:r>
            <a:endParaRPr lang="de-DE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spaltige Inhaltsseite mit Unterpun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platzhalt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360000" y="335689"/>
            <a:ext cx="6832800" cy="307777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err="1" smtClean="0"/>
              <a:t>Agendapunkt</a:t>
            </a:r>
            <a:endParaRPr lang="de-DE" dirty="0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360001" y="6552000"/>
            <a:ext cx="308866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B166094D-5479-4346-BFDB-F02A7C67E958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3" name="Gerade Verbindung 22"/>
          <p:cNvCxnSpPr/>
          <p:nvPr userDrawn="1"/>
        </p:nvCxnSpPr>
        <p:spPr>
          <a:xfrm rot="5400000" flipH="1" flipV="1">
            <a:off x="7901737" y="6588000"/>
            <a:ext cx="1800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>
          <a:xfrm rot="5400000" flipH="1" flipV="1">
            <a:off x="1090800" y="6588794"/>
            <a:ext cx="1800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360000" y="1320800"/>
            <a:ext cx="4078800" cy="4802400"/>
          </a:xfrm>
        </p:spPr>
        <p:txBody>
          <a:bodyPr vert="horz" lIns="0" rIns="0">
            <a:normAutofit/>
          </a:bodyPr>
          <a:lstStyle>
            <a:lvl1pPr marL="240524" indent="-240524" algn="l">
              <a:lnSpc>
                <a:spcPct val="100000"/>
              </a:lnSpc>
              <a:spcBef>
                <a:spcPts val="412"/>
              </a:spcBef>
              <a:spcAft>
                <a:spcPts val="572"/>
              </a:spcAft>
              <a:buSzPct val="100000"/>
              <a:buFontTx/>
              <a:buBlip>
                <a:blip r:embed="rId2"/>
              </a:buBlip>
              <a:defRPr sz="2300" b="0">
                <a:solidFill>
                  <a:schemeClr val="tx2"/>
                </a:solidFill>
              </a:defRPr>
            </a:lvl1pPr>
            <a:lvl2pPr marL="486000" indent="-234000">
              <a:spcAft>
                <a:spcPts val="572"/>
              </a:spcAft>
              <a:buSzPct val="100000"/>
              <a:buFontTx/>
              <a:buBlip>
                <a:blip r:embed="rId2"/>
              </a:buBlip>
              <a:defRPr sz="2000">
                <a:solidFill>
                  <a:schemeClr val="tx2"/>
                </a:solidFill>
              </a:defRPr>
            </a:lvl2pPr>
            <a:lvl3pPr marL="702000" indent="-198000">
              <a:spcAft>
                <a:spcPts val="572"/>
              </a:spcAft>
              <a:buSzPct val="100000"/>
              <a:buFontTx/>
              <a:buBlip>
                <a:blip r:embed="rId2"/>
              </a:buBlip>
              <a:defRPr sz="1700">
                <a:solidFill>
                  <a:schemeClr val="tx2"/>
                </a:solidFill>
              </a:defRPr>
            </a:lvl3pPr>
            <a:lvl4pPr marL="936000">
              <a:spcAft>
                <a:spcPts val="572"/>
              </a:spcAft>
              <a:defRPr sz="1400">
                <a:solidFill>
                  <a:schemeClr val="tx2"/>
                </a:solidFill>
              </a:defRPr>
            </a:lvl4pPr>
            <a:lvl5pPr marL="1098000" indent="-144000">
              <a:spcAft>
                <a:spcPts val="572"/>
              </a:spcAft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9" name="Inhaltsplatzhalter 2"/>
          <p:cNvSpPr>
            <a:spLocks noGrp="1"/>
          </p:cNvSpPr>
          <p:nvPr>
            <p:ph idx="15"/>
          </p:nvPr>
        </p:nvSpPr>
        <p:spPr>
          <a:xfrm>
            <a:off x="4708800" y="1321200"/>
            <a:ext cx="4078800" cy="4802400"/>
          </a:xfrm>
        </p:spPr>
        <p:txBody>
          <a:bodyPr vert="horz" lIns="0" rIns="0">
            <a:normAutofit/>
          </a:bodyPr>
          <a:lstStyle>
            <a:lvl1pPr marL="240524" indent="-240524" algn="l">
              <a:lnSpc>
                <a:spcPct val="100000"/>
              </a:lnSpc>
              <a:spcBef>
                <a:spcPts val="412"/>
              </a:spcBef>
              <a:spcAft>
                <a:spcPts val="572"/>
              </a:spcAft>
              <a:buSzPct val="100000"/>
              <a:buFontTx/>
              <a:buBlip>
                <a:blip r:embed="rId2"/>
              </a:buBlip>
              <a:defRPr sz="2300" b="0">
                <a:solidFill>
                  <a:schemeClr val="tx2"/>
                </a:solidFill>
              </a:defRPr>
            </a:lvl1pPr>
            <a:lvl2pPr marL="486000" indent="-234000">
              <a:spcAft>
                <a:spcPts val="572"/>
              </a:spcAft>
              <a:buSzPct val="100000"/>
              <a:buFontTx/>
              <a:buBlip>
                <a:blip r:embed="rId2"/>
              </a:buBlip>
              <a:defRPr sz="2000">
                <a:solidFill>
                  <a:schemeClr val="tx2"/>
                </a:solidFill>
              </a:defRPr>
            </a:lvl2pPr>
            <a:lvl3pPr marL="702000" indent="-198000">
              <a:spcAft>
                <a:spcPts val="572"/>
              </a:spcAft>
              <a:buSzPct val="100000"/>
              <a:buFontTx/>
              <a:buBlip>
                <a:blip r:embed="rId2"/>
              </a:buBlip>
              <a:defRPr sz="1700">
                <a:solidFill>
                  <a:schemeClr val="tx2"/>
                </a:solidFill>
              </a:defRPr>
            </a:lvl3pPr>
            <a:lvl4pPr marL="936000">
              <a:spcAft>
                <a:spcPts val="572"/>
              </a:spcAft>
              <a:defRPr sz="1400">
                <a:solidFill>
                  <a:schemeClr val="tx2"/>
                </a:solidFill>
              </a:defRPr>
            </a:lvl4pPr>
            <a:lvl5pPr marL="1098000" indent="-144000">
              <a:spcAft>
                <a:spcPts val="572"/>
              </a:spcAft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31" name="Gerade Verbindung 30"/>
          <p:cNvCxnSpPr/>
          <p:nvPr userDrawn="1"/>
        </p:nvCxnSpPr>
        <p:spPr>
          <a:xfrm>
            <a:off x="180000" y="1080000"/>
            <a:ext cx="87732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Bild 31" descr="Logo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32817" y="226800"/>
            <a:ext cx="1422905" cy="630000"/>
          </a:xfrm>
          <a:prstGeom prst="rect">
            <a:avLst/>
          </a:prstGeom>
        </p:spPr>
      </p:pic>
      <p:cxnSp>
        <p:nvCxnSpPr>
          <p:cNvPr id="33" name="Gerade Verbindung 32"/>
          <p:cNvCxnSpPr/>
          <p:nvPr userDrawn="1"/>
        </p:nvCxnSpPr>
        <p:spPr>
          <a:xfrm>
            <a:off x="180000" y="6498000"/>
            <a:ext cx="87732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6575" y="6552000"/>
            <a:ext cx="7200000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 dirty="0" smtClean="0"/>
              <a:t>von  80          Wallersheim, </a:t>
            </a:r>
            <a:r>
              <a:rPr lang="de-DE" dirty="0" err="1" smtClean="0"/>
              <a:t>Warneke</a:t>
            </a:r>
            <a:r>
              <a:rPr lang="de-DE" dirty="0" smtClean="0"/>
              <a:t> | Business </a:t>
            </a:r>
            <a:r>
              <a:rPr lang="de-DE" dirty="0" err="1" smtClean="0"/>
              <a:t>Intelligence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9" name="Datumsplatzhalter 3"/>
          <p:cNvSpPr>
            <a:spLocks noGrp="1"/>
          </p:cNvSpPr>
          <p:nvPr>
            <p:ph type="dt" sz="half" idx="10"/>
          </p:nvPr>
        </p:nvSpPr>
        <p:spPr>
          <a:xfrm>
            <a:off x="8150463" y="6552001"/>
            <a:ext cx="630000" cy="21703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9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E05F5E85-03E7-6540-AB4A-957917E140DE}" type="datetime1">
              <a:rPr lang="de-DE" smtClean="0"/>
              <a:t>11.01.2016</a:t>
            </a:fld>
            <a:endParaRPr lang="de-DE" dirty="0"/>
          </a:p>
        </p:txBody>
      </p:sp>
      <p:cxnSp>
        <p:nvCxnSpPr>
          <p:cNvPr id="40" name="Gerade Verbindung 39"/>
          <p:cNvCxnSpPr/>
          <p:nvPr userDrawn="1"/>
        </p:nvCxnSpPr>
        <p:spPr>
          <a:xfrm rot="5400000">
            <a:off x="6899861" y="449211"/>
            <a:ext cx="9000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platzhalt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77333"/>
            <a:ext cx="6832800" cy="3048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8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 smtClean="0"/>
              <a:t>Unterpunkt des </a:t>
            </a:r>
            <a:r>
              <a:rPr lang="de-DE" dirty="0" err="1" smtClean="0"/>
              <a:t>Agendapunktes</a:t>
            </a:r>
            <a:endParaRPr lang="de-DE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spaltige Inhaltsseite ohne Unterpunkt und Brotkrumenpf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360000" y="657423"/>
            <a:ext cx="6832800" cy="307777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err="1" smtClean="0"/>
              <a:t>Agendapunkt</a:t>
            </a:r>
            <a:endParaRPr lang="de-DE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360001" y="6552000"/>
            <a:ext cx="308866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B166094D-5479-4346-BFDB-F02A7C67E958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9" name="Gerade Verbindung 18"/>
          <p:cNvCxnSpPr/>
          <p:nvPr userDrawn="1"/>
        </p:nvCxnSpPr>
        <p:spPr>
          <a:xfrm rot="5400000" flipH="1" flipV="1">
            <a:off x="7901737" y="6588000"/>
            <a:ext cx="1800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>
          <a:xfrm rot="5400000" flipH="1" flipV="1">
            <a:off x="1090800" y="6588794"/>
            <a:ext cx="1800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platzhalt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274800"/>
            <a:ext cx="8460000" cy="136800"/>
          </a:xfrm>
        </p:spPr>
        <p:txBody>
          <a:bodyPr wrap="none" tIns="0" bIns="0"/>
          <a:lstStyle>
            <a:lvl1pPr>
              <a:buNone/>
              <a:defRPr sz="900"/>
            </a:lvl1pPr>
          </a:lstStyle>
          <a:p>
            <a:pPr lvl="0"/>
            <a:r>
              <a:rPr lang="de-DE" dirty="0" smtClean="0"/>
              <a:t>Brotkrumenzeile</a:t>
            </a:r>
            <a:endParaRPr lang="de-DE" dirty="0"/>
          </a:p>
        </p:txBody>
      </p:sp>
      <p:sp>
        <p:nvSpPr>
          <p:cNvPr id="15" name="Inhaltsplatzhalter 2"/>
          <p:cNvSpPr>
            <a:spLocks noGrp="1"/>
          </p:cNvSpPr>
          <p:nvPr>
            <p:ph idx="1"/>
          </p:nvPr>
        </p:nvSpPr>
        <p:spPr>
          <a:xfrm>
            <a:off x="360000" y="1320800"/>
            <a:ext cx="4078800" cy="4802400"/>
          </a:xfrm>
        </p:spPr>
        <p:txBody>
          <a:bodyPr vert="horz" lIns="0" rIns="0">
            <a:normAutofit/>
          </a:bodyPr>
          <a:lstStyle>
            <a:lvl1pPr marL="240524" indent="-240524" algn="l">
              <a:lnSpc>
                <a:spcPct val="100000"/>
              </a:lnSpc>
              <a:spcBef>
                <a:spcPts val="412"/>
              </a:spcBef>
              <a:spcAft>
                <a:spcPts val="572"/>
              </a:spcAft>
              <a:buSzPct val="100000"/>
              <a:buFontTx/>
              <a:buBlip>
                <a:blip r:embed="rId2"/>
              </a:buBlip>
              <a:defRPr sz="2300" b="0">
                <a:solidFill>
                  <a:schemeClr val="tx2"/>
                </a:solidFill>
              </a:defRPr>
            </a:lvl1pPr>
            <a:lvl2pPr marL="486000" indent="-234000">
              <a:spcAft>
                <a:spcPts val="572"/>
              </a:spcAft>
              <a:buSzPct val="100000"/>
              <a:buFontTx/>
              <a:buBlip>
                <a:blip r:embed="rId2"/>
              </a:buBlip>
              <a:defRPr sz="2000">
                <a:solidFill>
                  <a:schemeClr val="tx2"/>
                </a:solidFill>
              </a:defRPr>
            </a:lvl2pPr>
            <a:lvl3pPr marL="702000" indent="-198000">
              <a:spcAft>
                <a:spcPts val="572"/>
              </a:spcAft>
              <a:buSzPct val="100000"/>
              <a:buFontTx/>
              <a:buBlip>
                <a:blip r:embed="rId2"/>
              </a:buBlip>
              <a:defRPr sz="1700">
                <a:solidFill>
                  <a:schemeClr val="tx2"/>
                </a:solidFill>
              </a:defRPr>
            </a:lvl3pPr>
            <a:lvl4pPr marL="936000">
              <a:spcAft>
                <a:spcPts val="572"/>
              </a:spcAft>
              <a:defRPr sz="1400">
                <a:solidFill>
                  <a:schemeClr val="tx2"/>
                </a:solidFill>
              </a:defRPr>
            </a:lvl4pPr>
            <a:lvl5pPr marL="1098000" indent="-144000">
              <a:spcAft>
                <a:spcPts val="572"/>
              </a:spcAft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3" name="Inhaltsplatzhalter 2"/>
          <p:cNvSpPr>
            <a:spLocks noGrp="1"/>
          </p:cNvSpPr>
          <p:nvPr>
            <p:ph idx="15"/>
          </p:nvPr>
        </p:nvSpPr>
        <p:spPr>
          <a:xfrm>
            <a:off x="4708800" y="1321200"/>
            <a:ext cx="4078800" cy="4802400"/>
          </a:xfrm>
        </p:spPr>
        <p:txBody>
          <a:bodyPr vert="horz" lIns="0" rIns="0">
            <a:normAutofit/>
          </a:bodyPr>
          <a:lstStyle>
            <a:lvl1pPr marL="240524" indent="-240524" algn="l">
              <a:lnSpc>
                <a:spcPct val="100000"/>
              </a:lnSpc>
              <a:spcBef>
                <a:spcPts val="412"/>
              </a:spcBef>
              <a:spcAft>
                <a:spcPts val="572"/>
              </a:spcAft>
              <a:buSzPct val="100000"/>
              <a:buFontTx/>
              <a:buBlip>
                <a:blip r:embed="rId2"/>
              </a:buBlip>
              <a:defRPr sz="2300" b="0">
                <a:solidFill>
                  <a:schemeClr val="tx2"/>
                </a:solidFill>
              </a:defRPr>
            </a:lvl1pPr>
            <a:lvl2pPr marL="486000" indent="-234000">
              <a:spcAft>
                <a:spcPts val="572"/>
              </a:spcAft>
              <a:buSzPct val="100000"/>
              <a:buFontTx/>
              <a:buBlip>
                <a:blip r:embed="rId2"/>
              </a:buBlip>
              <a:defRPr sz="2000">
                <a:solidFill>
                  <a:schemeClr val="tx2"/>
                </a:solidFill>
              </a:defRPr>
            </a:lvl2pPr>
            <a:lvl3pPr marL="702000" indent="-198000">
              <a:spcAft>
                <a:spcPts val="572"/>
              </a:spcAft>
              <a:buSzPct val="100000"/>
              <a:buFontTx/>
              <a:buBlip>
                <a:blip r:embed="rId2"/>
              </a:buBlip>
              <a:defRPr sz="1700">
                <a:solidFill>
                  <a:schemeClr val="tx2"/>
                </a:solidFill>
              </a:defRPr>
            </a:lvl3pPr>
            <a:lvl4pPr marL="936000">
              <a:spcAft>
                <a:spcPts val="572"/>
              </a:spcAft>
              <a:defRPr sz="1400">
                <a:solidFill>
                  <a:schemeClr val="tx2"/>
                </a:solidFill>
              </a:defRPr>
            </a:lvl4pPr>
            <a:lvl5pPr marL="1098000" indent="-144000">
              <a:spcAft>
                <a:spcPts val="572"/>
              </a:spcAft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30" name="Gerade Verbindung 29"/>
          <p:cNvCxnSpPr/>
          <p:nvPr userDrawn="1"/>
        </p:nvCxnSpPr>
        <p:spPr>
          <a:xfrm>
            <a:off x="180000" y="1080000"/>
            <a:ext cx="87732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Bild 30" descr="Logo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32817" y="226800"/>
            <a:ext cx="1422905" cy="630000"/>
          </a:xfrm>
          <a:prstGeom prst="rect">
            <a:avLst/>
          </a:prstGeom>
        </p:spPr>
      </p:pic>
      <p:cxnSp>
        <p:nvCxnSpPr>
          <p:cNvPr id="32" name="Gerade Verbindung 31"/>
          <p:cNvCxnSpPr/>
          <p:nvPr userDrawn="1"/>
        </p:nvCxnSpPr>
        <p:spPr>
          <a:xfrm>
            <a:off x="180000" y="6498000"/>
            <a:ext cx="87732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6575" y="6552000"/>
            <a:ext cx="7200000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 dirty="0" smtClean="0"/>
              <a:t>von  60          Wallersheim, </a:t>
            </a:r>
            <a:r>
              <a:rPr lang="de-DE" dirty="0" err="1" smtClean="0"/>
              <a:t>Warneke</a:t>
            </a:r>
            <a:r>
              <a:rPr lang="de-DE" dirty="0" smtClean="0"/>
              <a:t> | Business </a:t>
            </a:r>
            <a:r>
              <a:rPr lang="de-DE" dirty="0" err="1" smtClean="0"/>
              <a:t>Intelligence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5" name="Datumsplatzhalter 3"/>
          <p:cNvSpPr>
            <a:spLocks noGrp="1"/>
          </p:cNvSpPr>
          <p:nvPr>
            <p:ph type="dt" sz="half" idx="10"/>
          </p:nvPr>
        </p:nvSpPr>
        <p:spPr>
          <a:xfrm>
            <a:off x="8150463" y="6552001"/>
            <a:ext cx="630000" cy="21703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9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1E278316-0136-8049-B59D-643FD494E0B8}" type="datetime1">
              <a:rPr lang="de-DE" smtClean="0"/>
              <a:t>11.01.2016</a:t>
            </a:fld>
            <a:endParaRPr lang="de-DE" dirty="0"/>
          </a:p>
        </p:txBody>
      </p:sp>
      <p:cxnSp>
        <p:nvCxnSpPr>
          <p:cNvPr id="36" name="Gerade Verbindung 35"/>
          <p:cNvCxnSpPr/>
          <p:nvPr userDrawn="1"/>
        </p:nvCxnSpPr>
        <p:spPr>
          <a:xfrm rot="5400000">
            <a:off x="6899861" y="449211"/>
            <a:ext cx="9000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spaltige Inhaltsseite mit Unterpunkt und Brotkrumenpf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360000" y="335689"/>
            <a:ext cx="6832800" cy="307777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err="1" smtClean="0"/>
              <a:t>Agendapunkt</a:t>
            </a:r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360001" y="6552000"/>
            <a:ext cx="308866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B166094D-5479-4346-BFDB-F02A7C67E958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0" name="Gerade Verbindung 19"/>
          <p:cNvCxnSpPr/>
          <p:nvPr userDrawn="1"/>
        </p:nvCxnSpPr>
        <p:spPr>
          <a:xfrm rot="5400000" flipH="1" flipV="1">
            <a:off x="7901737" y="6588000"/>
            <a:ext cx="1800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>
          <a:xfrm rot="5400000" flipH="1" flipV="1">
            <a:off x="1090800" y="6588794"/>
            <a:ext cx="1800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platzhalt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360000" y="6274800"/>
            <a:ext cx="8460000" cy="136800"/>
          </a:xfrm>
        </p:spPr>
        <p:txBody>
          <a:bodyPr wrap="none" tIns="0" bIns="0"/>
          <a:lstStyle>
            <a:lvl1pPr>
              <a:buNone/>
              <a:defRPr sz="900"/>
            </a:lvl1pPr>
          </a:lstStyle>
          <a:p>
            <a:pPr lvl="0"/>
            <a:r>
              <a:rPr lang="de-DE" dirty="0" smtClean="0"/>
              <a:t>Brotkrumenzeile</a:t>
            </a:r>
            <a:endParaRPr lang="de-DE" dirty="0"/>
          </a:p>
        </p:txBody>
      </p:sp>
      <p:sp>
        <p:nvSpPr>
          <p:cNvPr id="16" name="Inhaltsplatzhalter 2"/>
          <p:cNvSpPr>
            <a:spLocks noGrp="1"/>
          </p:cNvSpPr>
          <p:nvPr>
            <p:ph idx="1"/>
          </p:nvPr>
        </p:nvSpPr>
        <p:spPr>
          <a:xfrm>
            <a:off x="360000" y="1320800"/>
            <a:ext cx="4078800" cy="4802400"/>
          </a:xfrm>
        </p:spPr>
        <p:txBody>
          <a:bodyPr vert="horz" lIns="0" rIns="0">
            <a:normAutofit/>
          </a:bodyPr>
          <a:lstStyle>
            <a:lvl1pPr marL="240524" indent="-240524" algn="l">
              <a:lnSpc>
                <a:spcPct val="100000"/>
              </a:lnSpc>
              <a:spcBef>
                <a:spcPts val="412"/>
              </a:spcBef>
              <a:spcAft>
                <a:spcPts val="572"/>
              </a:spcAft>
              <a:buSzPct val="100000"/>
              <a:buFontTx/>
              <a:buBlip>
                <a:blip r:embed="rId2"/>
              </a:buBlip>
              <a:defRPr sz="2300" b="0">
                <a:solidFill>
                  <a:schemeClr val="tx2"/>
                </a:solidFill>
              </a:defRPr>
            </a:lvl1pPr>
            <a:lvl2pPr marL="486000" indent="-234000">
              <a:spcAft>
                <a:spcPts val="572"/>
              </a:spcAft>
              <a:buSzPct val="100000"/>
              <a:buFontTx/>
              <a:buBlip>
                <a:blip r:embed="rId2"/>
              </a:buBlip>
              <a:defRPr sz="2000">
                <a:solidFill>
                  <a:schemeClr val="tx2"/>
                </a:solidFill>
              </a:defRPr>
            </a:lvl2pPr>
            <a:lvl3pPr marL="702000" indent="-198000">
              <a:spcAft>
                <a:spcPts val="572"/>
              </a:spcAft>
              <a:buSzPct val="100000"/>
              <a:buFontTx/>
              <a:buBlip>
                <a:blip r:embed="rId2"/>
              </a:buBlip>
              <a:defRPr sz="1700">
                <a:solidFill>
                  <a:schemeClr val="tx2"/>
                </a:solidFill>
              </a:defRPr>
            </a:lvl3pPr>
            <a:lvl4pPr marL="936000">
              <a:spcAft>
                <a:spcPts val="572"/>
              </a:spcAft>
              <a:defRPr sz="1400">
                <a:solidFill>
                  <a:schemeClr val="tx2"/>
                </a:solidFill>
              </a:defRPr>
            </a:lvl4pPr>
            <a:lvl5pPr marL="1098000" indent="-144000">
              <a:spcAft>
                <a:spcPts val="572"/>
              </a:spcAft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4" name="Inhaltsplatzhalter 2"/>
          <p:cNvSpPr>
            <a:spLocks noGrp="1"/>
          </p:cNvSpPr>
          <p:nvPr>
            <p:ph idx="17"/>
          </p:nvPr>
        </p:nvSpPr>
        <p:spPr>
          <a:xfrm>
            <a:off x="4708800" y="1321200"/>
            <a:ext cx="4078800" cy="4802400"/>
          </a:xfrm>
        </p:spPr>
        <p:txBody>
          <a:bodyPr vert="horz" lIns="0" rIns="0">
            <a:normAutofit/>
          </a:bodyPr>
          <a:lstStyle>
            <a:lvl1pPr marL="240524" indent="-240524" algn="l">
              <a:lnSpc>
                <a:spcPct val="100000"/>
              </a:lnSpc>
              <a:spcBef>
                <a:spcPts val="412"/>
              </a:spcBef>
              <a:spcAft>
                <a:spcPts val="572"/>
              </a:spcAft>
              <a:buSzPct val="100000"/>
              <a:buFontTx/>
              <a:buBlip>
                <a:blip r:embed="rId2"/>
              </a:buBlip>
              <a:defRPr sz="2300" b="0">
                <a:solidFill>
                  <a:schemeClr val="tx2"/>
                </a:solidFill>
              </a:defRPr>
            </a:lvl1pPr>
            <a:lvl2pPr marL="486000" indent="-234000">
              <a:spcAft>
                <a:spcPts val="572"/>
              </a:spcAft>
              <a:buSzPct val="100000"/>
              <a:buFontTx/>
              <a:buBlip>
                <a:blip r:embed="rId2"/>
              </a:buBlip>
              <a:defRPr sz="2000">
                <a:solidFill>
                  <a:schemeClr val="tx2"/>
                </a:solidFill>
              </a:defRPr>
            </a:lvl2pPr>
            <a:lvl3pPr marL="702000" indent="-198000">
              <a:spcAft>
                <a:spcPts val="572"/>
              </a:spcAft>
              <a:buSzPct val="100000"/>
              <a:buFontTx/>
              <a:buBlip>
                <a:blip r:embed="rId2"/>
              </a:buBlip>
              <a:defRPr sz="1700">
                <a:solidFill>
                  <a:schemeClr val="tx2"/>
                </a:solidFill>
              </a:defRPr>
            </a:lvl3pPr>
            <a:lvl4pPr marL="936000">
              <a:spcAft>
                <a:spcPts val="572"/>
              </a:spcAft>
              <a:defRPr sz="1400">
                <a:solidFill>
                  <a:schemeClr val="tx2"/>
                </a:solidFill>
              </a:defRPr>
            </a:lvl4pPr>
            <a:lvl5pPr marL="1098000" indent="-144000">
              <a:spcAft>
                <a:spcPts val="572"/>
              </a:spcAft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31" name="Gerade Verbindung 30"/>
          <p:cNvCxnSpPr/>
          <p:nvPr userDrawn="1"/>
        </p:nvCxnSpPr>
        <p:spPr>
          <a:xfrm>
            <a:off x="180000" y="1080000"/>
            <a:ext cx="87732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Bild 31" descr="Logo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32817" y="226800"/>
            <a:ext cx="1422905" cy="630000"/>
          </a:xfrm>
          <a:prstGeom prst="rect">
            <a:avLst/>
          </a:prstGeom>
        </p:spPr>
      </p:pic>
      <p:cxnSp>
        <p:nvCxnSpPr>
          <p:cNvPr id="33" name="Gerade Verbindung 32"/>
          <p:cNvCxnSpPr/>
          <p:nvPr userDrawn="1"/>
        </p:nvCxnSpPr>
        <p:spPr>
          <a:xfrm>
            <a:off x="180000" y="6498000"/>
            <a:ext cx="87732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6575" y="6552000"/>
            <a:ext cx="7200000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 dirty="0" smtClean="0"/>
              <a:t>von  60          Wallersheim, </a:t>
            </a:r>
            <a:r>
              <a:rPr lang="de-DE" dirty="0" err="1" smtClean="0"/>
              <a:t>Warneke</a:t>
            </a:r>
            <a:r>
              <a:rPr lang="de-DE" dirty="0" smtClean="0"/>
              <a:t> | Business </a:t>
            </a:r>
            <a:r>
              <a:rPr lang="de-DE" dirty="0" err="1" smtClean="0"/>
              <a:t>Intelligence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6" name="Datumsplatzhalter 3"/>
          <p:cNvSpPr>
            <a:spLocks noGrp="1"/>
          </p:cNvSpPr>
          <p:nvPr>
            <p:ph type="dt" sz="half" idx="10"/>
          </p:nvPr>
        </p:nvSpPr>
        <p:spPr>
          <a:xfrm>
            <a:off x="8150463" y="6552001"/>
            <a:ext cx="630000" cy="21703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9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F9EE88A4-04D8-464B-B301-3921586645BD}" type="datetime1">
              <a:rPr lang="de-DE" smtClean="0"/>
              <a:t>11.01.2016</a:t>
            </a:fld>
            <a:endParaRPr lang="de-DE" dirty="0"/>
          </a:p>
        </p:txBody>
      </p:sp>
      <p:cxnSp>
        <p:nvCxnSpPr>
          <p:cNvPr id="37" name="Gerade Verbindung 36"/>
          <p:cNvCxnSpPr/>
          <p:nvPr userDrawn="1"/>
        </p:nvCxnSpPr>
        <p:spPr>
          <a:xfrm rot="5400000">
            <a:off x="6899861" y="449211"/>
            <a:ext cx="9000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platzhalt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77333"/>
            <a:ext cx="6832800" cy="3048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8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 smtClean="0"/>
              <a:t>Unterpunkt des </a:t>
            </a:r>
            <a:r>
              <a:rPr lang="de-DE" dirty="0" err="1" smtClean="0"/>
              <a:t>Agendapunktes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 mit großflächigem Bild ohne Unterpun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hteck 31"/>
          <p:cNvSpPr/>
          <p:nvPr userDrawn="1"/>
        </p:nvSpPr>
        <p:spPr>
          <a:xfrm>
            <a:off x="180000" y="1080000"/>
            <a:ext cx="8773200" cy="542599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3" name="Gerade Verbindung 32"/>
          <p:cNvCxnSpPr/>
          <p:nvPr userDrawn="1"/>
        </p:nvCxnSpPr>
        <p:spPr>
          <a:xfrm>
            <a:off x="180000" y="6498000"/>
            <a:ext cx="87732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360000" y="657423"/>
            <a:ext cx="6832800" cy="307777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err="1" smtClean="0"/>
              <a:t>Agendapunkt</a:t>
            </a:r>
            <a:endParaRPr lang="de-DE" dirty="0"/>
          </a:p>
        </p:txBody>
      </p:sp>
      <p:sp>
        <p:nvSpPr>
          <p:cNvPr id="21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360001" y="6552000"/>
            <a:ext cx="308866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B166094D-5479-4346-BFDB-F02A7C67E958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3" name="Gerade Verbindung 22"/>
          <p:cNvCxnSpPr/>
          <p:nvPr userDrawn="1"/>
        </p:nvCxnSpPr>
        <p:spPr>
          <a:xfrm rot="5400000" flipH="1" flipV="1">
            <a:off x="7901737" y="6588000"/>
            <a:ext cx="1800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>
          <a:xfrm rot="5400000" flipH="1" flipV="1">
            <a:off x="1090800" y="6588794"/>
            <a:ext cx="1800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 userDrawn="1"/>
        </p:nvCxnSpPr>
        <p:spPr>
          <a:xfrm>
            <a:off x="180000" y="1080000"/>
            <a:ext cx="87732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Bild 30" descr="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32817" y="226800"/>
            <a:ext cx="1422905" cy="630000"/>
          </a:xfrm>
          <a:prstGeom prst="rect">
            <a:avLst/>
          </a:prstGeom>
        </p:spPr>
      </p:pic>
      <p:sp>
        <p:nvSpPr>
          <p:cNvPr id="3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6575" y="6552000"/>
            <a:ext cx="7200000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 dirty="0" smtClean="0"/>
              <a:t>von  60          Wallersheim, </a:t>
            </a:r>
            <a:r>
              <a:rPr lang="de-DE" dirty="0" err="1" smtClean="0"/>
              <a:t>Warneke</a:t>
            </a:r>
            <a:r>
              <a:rPr lang="de-DE" dirty="0" smtClean="0"/>
              <a:t> </a:t>
            </a:r>
            <a:r>
              <a:rPr lang="de-DE" dirty="0" smtClean="0"/>
              <a:t>| Business </a:t>
            </a:r>
            <a:r>
              <a:rPr lang="de-DE" dirty="0" err="1" smtClean="0"/>
              <a:t>Intelligence</a:t>
            </a:r>
            <a:endParaRPr lang="de-DE" dirty="0"/>
          </a:p>
        </p:txBody>
      </p:sp>
      <p:sp>
        <p:nvSpPr>
          <p:cNvPr id="36" name="Datumsplatzhalter 3"/>
          <p:cNvSpPr>
            <a:spLocks noGrp="1"/>
          </p:cNvSpPr>
          <p:nvPr>
            <p:ph type="dt" sz="half" idx="10"/>
          </p:nvPr>
        </p:nvSpPr>
        <p:spPr>
          <a:xfrm>
            <a:off x="8150463" y="6552001"/>
            <a:ext cx="630000" cy="21703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9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0BF2C2E0-3D49-714E-8B6C-315549D7B355}" type="datetime1">
              <a:rPr lang="de-DE" smtClean="0"/>
              <a:t>11.01.2016</a:t>
            </a:fld>
            <a:endParaRPr lang="de-DE" dirty="0"/>
          </a:p>
        </p:txBody>
      </p:sp>
      <p:cxnSp>
        <p:nvCxnSpPr>
          <p:cNvPr id="37" name="Gerade Verbindung 36"/>
          <p:cNvCxnSpPr/>
          <p:nvPr userDrawn="1"/>
        </p:nvCxnSpPr>
        <p:spPr>
          <a:xfrm rot="5400000">
            <a:off x="6899861" y="449211"/>
            <a:ext cx="9000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 mit großflächigem Bild und Unterpun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 userDrawn="1"/>
        </p:nvSpPr>
        <p:spPr>
          <a:xfrm>
            <a:off x="180000" y="1080000"/>
            <a:ext cx="8773200" cy="542599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0" name="Textplatzhalt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360000" y="335689"/>
            <a:ext cx="6832800" cy="307777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err="1" smtClean="0"/>
              <a:t>Agendapunkt</a:t>
            </a:r>
            <a:endParaRPr lang="de-DE" dirty="0"/>
          </a:p>
        </p:txBody>
      </p:sp>
      <p:sp>
        <p:nvSpPr>
          <p:cNvPr id="21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360001" y="6552000"/>
            <a:ext cx="308866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B166094D-5479-4346-BFDB-F02A7C67E958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3" name="Gerade Verbindung 22"/>
          <p:cNvCxnSpPr/>
          <p:nvPr userDrawn="1"/>
        </p:nvCxnSpPr>
        <p:spPr>
          <a:xfrm>
            <a:off x="180000" y="6498000"/>
            <a:ext cx="87732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>
          <a:xfrm rot="5400000" flipH="1" flipV="1">
            <a:off x="7901737" y="6588000"/>
            <a:ext cx="1800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>
          <a:xfrm rot="5400000" flipH="1" flipV="1">
            <a:off x="1090800" y="6588794"/>
            <a:ext cx="1800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 userDrawn="1"/>
        </p:nvCxnSpPr>
        <p:spPr>
          <a:xfrm>
            <a:off x="180000" y="1080000"/>
            <a:ext cx="87732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Bild 34" descr="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32817" y="226800"/>
            <a:ext cx="1422905" cy="630000"/>
          </a:xfrm>
          <a:prstGeom prst="rect">
            <a:avLst/>
          </a:prstGeom>
        </p:spPr>
      </p:pic>
      <p:sp>
        <p:nvSpPr>
          <p:cNvPr id="37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6575" y="6552000"/>
            <a:ext cx="7200000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 dirty="0" smtClean="0"/>
              <a:t>von  60          Wallersheim, </a:t>
            </a:r>
            <a:r>
              <a:rPr lang="de-DE" dirty="0" err="1" smtClean="0"/>
              <a:t>Warneke</a:t>
            </a:r>
            <a:r>
              <a:rPr lang="de-DE" dirty="0" smtClean="0"/>
              <a:t> | Business </a:t>
            </a:r>
            <a:r>
              <a:rPr lang="de-DE" dirty="0" err="1" smtClean="0"/>
              <a:t>Intelligence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8" name="Datumsplatzhalter 3"/>
          <p:cNvSpPr>
            <a:spLocks noGrp="1"/>
          </p:cNvSpPr>
          <p:nvPr>
            <p:ph type="dt" sz="half" idx="10"/>
          </p:nvPr>
        </p:nvSpPr>
        <p:spPr>
          <a:xfrm>
            <a:off x="8150463" y="6552001"/>
            <a:ext cx="630000" cy="21703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9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C0EA6AF3-D27B-D745-A6D0-6B957FC4354B}" type="datetime1">
              <a:rPr lang="de-DE" smtClean="0"/>
              <a:t>11.01.2016</a:t>
            </a:fld>
            <a:endParaRPr lang="de-DE" dirty="0"/>
          </a:p>
        </p:txBody>
      </p:sp>
      <p:cxnSp>
        <p:nvCxnSpPr>
          <p:cNvPr id="39" name="Gerade Verbindung 38"/>
          <p:cNvCxnSpPr/>
          <p:nvPr userDrawn="1"/>
        </p:nvCxnSpPr>
        <p:spPr>
          <a:xfrm rot="5400000">
            <a:off x="6899861" y="449211"/>
            <a:ext cx="9000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platzhalt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77333"/>
            <a:ext cx="6832800" cy="3048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8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 smtClean="0"/>
              <a:t>Unterpunkt des </a:t>
            </a:r>
            <a:r>
              <a:rPr lang="de-DE" dirty="0" err="1" smtClean="0"/>
              <a:t>Agendapunktes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 ohne Kop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360000"/>
            <a:ext cx="8420463" cy="5913800"/>
          </a:xfrm>
        </p:spPr>
        <p:txBody>
          <a:bodyPr vert="horz"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572"/>
              </a:spcAft>
              <a:buSzPct val="100000"/>
              <a:buFontTx/>
              <a:buNone/>
              <a:defRPr sz="2600" b="0">
                <a:solidFill>
                  <a:schemeClr val="tx2"/>
                </a:solidFill>
              </a:defRPr>
            </a:lvl1pPr>
            <a:lvl2pPr marL="1051437">
              <a:spcAft>
                <a:spcPts val="572"/>
              </a:spcAft>
              <a:buFontTx/>
              <a:buNone/>
              <a:defRPr sz="1800">
                <a:solidFill>
                  <a:schemeClr val="tx1"/>
                </a:solidFill>
              </a:defRPr>
            </a:lvl2pPr>
            <a:lvl3pPr marL="1264473">
              <a:spcAft>
                <a:spcPts val="572"/>
              </a:spcAft>
              <a:defRPr sz="1800">
                <a:solidFill>
                  <a:schemeClr val="tx1"/>
                </a:solidFill>
              </a:defRPr>
            </a:lvl3pPr>
            <a:lvl4pPr>
              <a:spcAft>
                <a:spcPts val="572"/>
              </a:spcAft>
              <a:defRPr sz="1800">
                <a:solidFill>
                  <a:schemeClr val="tx1"/>
                </a:solidFill>
              </a:defRPr>
            </a:lvl4pPr>
            <a:lvl5pPr>
              <a:spcAft>
                <a:spcPts val="572"/>
              </a:spcAft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  <a:endParaRPr lang="de-DE" dirty="0"/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360001" y="6552000"/>
            <a:ext cx="308866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B166094D-5479-4346-BFDB-F02A7C67E95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6575" y="6552000"/>
            <a:ext cx="7200000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 dirty="0" smtClean="0"/>
              <a:t>von  60          Wallersheim, </a:t>
            </a:r>
            <a:r>
              <a:rPr lang="de-DE" dirty="0" err="1" smtClean="0"/>
              <a:t>Warneke</a:t>
            </a:r>
            <a:r>
              <a:rPr lang="de-DE" dirty="0" smtClean="0"/>
              <a:t> </a:t>
            </a:r>
            <a:r>
              <a:rPr lang="de-DE" dirty="0" smtClean="0"/>
              <a:t>| Business </a:t>
            </a:r>
            <a:r>
              <a:rPr lang="de-DE" dirty="0" err="1" smtClean="0"/>
              <a:t>Intelligence</a:t>
            </a:r>
            <a:endParaRPr lang="de-DE" dirty="0"/>
          </a:p>
        </p:txBody>
      </p:sp>
      <p:cxnSp>
        <p:nvCxnSpPr>
          <p:cNvPr id="16" name="Gerade Verbindung 15"/>
          <p:cNvCxnSpPr/>
          <p:nvPr userDrawn="1"/>
        </p:nvCxnSpPr>
        <p:spPr>
          <a:xfrm rot="5400000" flipH="1" flipV="1">
            <a:off x="7901737" y="6588000"/>
            <a:ext cx="1800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 userDrawn="1"/>
        </p:nvCxnSpPr>
        <p:spPr>
          <a:xfrm rot="5400000" flipH="1" flipV="1">
            <a:off x="1090800" y="6588794"/>
            <a:ext cx="1800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 userDrawn="1"/>
        </p:nvCxnSpPr>
        <p:spPr>
          <a:xfrm>
            <a:off x="180000" y="6498000"/>
            <a:ext cx="87732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umsplatzhalter 3"/>
          <p:cNvSpPr>
            <a:spLocks noGrp="1"/>
          </p:cNvSpPr>
          <p:nvPr>
            <p:ph type="dt" sz="half" idx="10"/>
          </p:nvPr>
        </p:nvSpPr>
        <p:spPr>
          <a:xfrm>
            <a:off x="8150463" y="6552001"/>
            <a:ext cx="630000" cy="21703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9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2E1E0F6F-BF25-FC44-8FA1-D2E5A218927A}" type="datetime1">
              <a:rPr lang="de-DE" smtClean="0"/>
              <a:t>11.01.2016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apitelauftakt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80000" y="1080000"/>
            <a:ext cx="8762400" cy="542599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540000" y="1620000"/>
            <a:ext cx="8229600" cy="4518000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FontTx/>
              <a:buNone/>
              <a:defRPr sz="23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err="1" smtClean="0"/>
              <a:t>Agendapunkt</a:t>
            </a:r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360001" y="6552000"/>
            <a:ext cx="308866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B166094D-5479-4346-BFDB-F02A7C67E958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9" name="Gerade Verbindung 18"/>
          <p:cNvCxnSpPr/>
          <p:nvPr userDrawn="1"/>
        </p:nvCxnSpPr>
        <p:spPr>
          <a:xfrm rot="5400000" flipH="1" flipV="1">
            <a:off x="7901737" y="6595200"/>
            <a:ext cx="180000" cy="1588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>
          <a:xfrm rot="5400000" flipH="1" flipV="1">
            <a:off x="1090800" y="6595200"/>
            <a:ext cx="180000" cy="1588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Bild 26" descr="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32817" y="226800"/>
            <a:ext cx="1422905" cy="630000"/>
          </a:xfrm>
          <a:prstGeom prst="rect">
            <a:avLst/>
          </a:prstGeom>
        </p:spPr>
      </p:pic>
      <p:sp>
        <p:nvSpPr>
          <p:cNvPr id="28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6575" y="6552000"/>
            <a:ext cx="7200000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 dirty="0" smtClean="0"/>
              <a:t>von  60          Wallersheim, </a:t>
            </a:r>
            <a:r>
              <a:rPr lang="de-DE" dirty="0" err="1" smtClean="0"/>
              <a:t>Warneke</a:t>
            </a:r>
            <a:r>
              <a:rPr lang="de-DE" dirty="0" smtClean="0"/>
              <a:t> | Business </a:t>
            </a:r>
            <a:r>
              <a:rPr lang="de-DE" dirty="0" err="1" smtClean="0"/>
              <a:t>Intelligence</a:t>
            </a:r>
            <a:endParaRPr lang="de-DE" dirty="0"/>
          </a:p>
        </p:txBody>
      </p:sp>
      <p:sp>
        <p:nvSpPr>
          <p:cNvPr id="29" name="Datumsplatzhalter 3"/>
          <p:cNvSpPr>
            <a:spLocks noGrp="1"/>
          </p:cNvSpPr>
          <p:nvPr>
            <p:ph type="dt" sz="half" idx="10"/>
          </p:nvPr>
        </p:nvSpPr>
        <p:spPr>
          <a:xfrm>
            <a:off x="8150463" y="6552001"/>
            <a:ext cx="630000" cy="21703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9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4D113B38-EDF0-6A4F-9960-CE22045043D9}" type="datetime1">
              <a:rPr lang="de-DE" smtClean="0"/>
              <a:t>11.01.2016</a:t>
            </a:fld>
            <a:endParaRPr lang="de-DE" dirty="0"/>
          </a:p>
        </p:txBody>
      </p:sp>
      <p:cxnSp>
        <p:nvCxnSpPr>
          <p:cNvPr id="30" name="Gerade Verbindung 29"/>
          <p:cNvCxnSpPr/>
          <p:nvPr userDrawn="1"/>
        </p:nvCxnSpPr>
        <p:spPr>
          <a:xfrm rot="5400000">
            <a:off x="6899861" y="449211"/>
            <a:ext cx="9000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uftakt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80000" y="1080000"/>
            <a:ext cx="8762400" cy="542599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540000" y="1620000"/>
            <a:ext cx="8229600" cy="4518000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FontTx/>
              <a:buNone/>
              <a:defRPr sz="23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err="1" smtClean="0"/>
              <a:t>Agendapunkt</a:t>
            </a:r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360001" y="6552000"/>
            <a:ext cx="308866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B166094D-5479-4346-BFDB-F02A7C67E958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9" name="Gerade Verbindung 18"/>
          <p:cNvCxnSpPr/>
          <p:nvPr userDrawn="1"/>
        </p:nvCxnSpPr>
        <p:spPr>
          <a:xfrm rot="5400000" flipH="1" flipV="1">
            <a:off x="7901737" y="6595200"/>
            <a:ext cx="180000" cy="1588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>
          <a:xfrm rot="5400000" flipH="1" flipV="1">
            <a:off x="1090800" y="6595200"/>
            <a:ext cx="180000" cy="1588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Bild 26" descr="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32817" y="226800"/>
            <a:ext cx="1422905" cy="630000"/>
          </a:xfrm>
          <a:prstGeom prst="rect">
            <a:avLst/>
          </a:prstGeom>
        </p:spPr>
      </p:pic>
      <p:sp>
        <p:nvSpPr>
          <p:cNvPr id="28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6575" y="6552000"/>
            <a:ext cx="7200000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 dirty="0" smtClean="0"/>
              <a:t>Wallersheim, </a:t>
            </a:r>
            <a:r>
              <a:rPr lang="de-DE" dirty="0" err="1" smtClean="0"/>
              <a:t>Warneke</a:t>
            </a:r>
            <a:r>
              <a:rPr lang="de-DE" dirty="0" smtClean="0"/>
              <a:t> | Business </a:t>
            </a:r>
            <a:r>
              <a:rPr lang="de-DE" dirty="0" err="1" smtClean="0"/>
              <a:t>Intelligence</a:t>
            </a:r>
            <a:endParaRPr lang="de-DE" dirty="0"/>
          </a:p>
        </p:txBody>
      </p:sp>
      <p:sp>
        <p:nvSpPr>
          <p:cNvPr id="29" name="Datumsplatzhalter 3"/>
          <p:cNvSpPr>
            <a:spLocks noGrp="1"/>
          </p:cNvSpPr>
          <p:nvPr>
            <p:ph type="dt" sz="half" idx="10"/>
          </p:nvPr>
        </p:nvSpPr>
        <p:spPr>
          <a:xfrm>
            <a:off x="8150463" y="6552001"/>
            <a:ext cx="630000" cy="21703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9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004C0C3B-2191-3E45-8DE0-FB6673534EAA}" type="datetime1">
              <a:rPr lang="de-DE" smtClean="0"/>
              <a:t>11.01.2016</a:t>
            </a:fld>
            <a:endParaRPr lang="de-DE" dirty="0"/>
          </a:p>
        </p:txBody>
      </p:sp>
      <p:cxnSp>
        <p:nvCxnSpPr>
          <p:cNvPr id="30" name="Gerade Verbindung 29"/>
          <p:cNvCxnSpPr/>
          <p:nvPr userDrawn="1"/>
        </p:nvCxnSpPr>
        <p:spPr>
          <a:xfrm rot="5400000">
            <a:off x="6899861" y="449211"/>
            <a:ext cx="9000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2380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mit Unterpunk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360000" y="657423"/>
            <a:ext cx="6832800" cy="307777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err="1" smtClean="0"/>
              <a:t>Agendapunkt</a:t>
            </a:r>
            <a:endParaRPr lang="de-DE" dirty="0"/>
          </a:p>
        </p:txBody>
      </p:sp>
      <p:sp>
        <p:nvSpPr>
          <p:cNvPr id="19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360001" y="6552000"/>
            <a:ext cx="308866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B166094D-5479-4346-BFDB-F02A7C67E958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1" name="Gerade Verbindung 20"/>
          <p:cNvCxnSpPr/>
          <p:nvPr userDrawn="1"/>
        </p:nvCxnSpPr>
        <p:spPr>
          <a:xfrm rot="5400000" flipH="1" flipV="1">
            <a:off x="7901737" y="6588000"/>
            <a:ext cx="1800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>
          <a:xfrm rot="5400000" flipH="1" flipV="1">
            <a:off x="1090800" y="6588794"/>
            <a:ext cx="1800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2"/>
          <p:cNvSpPr>
            <a:spLocks noGrp="1"/>
          </p:cNvSpPr>
          <p:nvPr>
            <p:ph idx="1"/>
          </p:nvPr>
        </p:nvSpPr>
        <p:spPr>
          <a:xfrm>
            <a:off x="360000" y="1320800"/>
            <a:ext cx="8420463" cy="4802400"/>
          </a:xfrm>
        </p:spPr>
        <p:txBody>
          <a:bodyPr vert="horz" lIns="0" rIns="0">
            <a:normAutofit/>
          </a:bodyPr>
          <a:lstStyle>
            <a:lvl1pPr marL="240524" indent="-240524" algn="l">
              <a:lnSpc>
                <a:spcPct val="100000"/>
              </a:lnSpc>
              <a:spcBef>
                <a:spcPts val="412"/>
              </a:spcBef>
              <a:spcAft>
                <a:spcPts val="572"/>
              </a:spcAft>
              <a:buSzPct val="100000"/>
              <a:buFontTx/>
              <a:buBlip>
                <a:blip r:embed="rId2"/>
              </a:buBlip>
              <a:defRPr sz="2300" b="0">
                <a:solidFill>
                  <a:schemeClr val="tx2"/>
                </a:solidFill>
              </a:defRPr>
            </a:lvl1pPr>
            <a:lvl2pPr marL="486000" indent="-234000">
              <a:spcAft>
                <a:spcPts val="572"/>
              </a:spcAft>
              <a:buSzPct val="100000"/>
              <a:buFontTx/>
              <a:buBlip>
                <a:blip r:embed="rId2"/>
              </a:buBlip>
              <a:defRPr sz="2000">
                <a:solidFill>
                  <a:schemeClr val="tx2"/>
                </a:solidFill>
              </a:defRPr>
            </a:lvl2pPr>
            <a:lvl3pPr marL="702000" indent="-198000">
              <a:spcAft>
                <a:spcPts val="572"/>
              </a:spcAft>
              <a:buSzPct val="100000"/>
              <a:buFontTx/>
              <a:buBlip>
                <a:blip r:embed="rId2"/>
              </a:buBlip>
              <a:defRPr sz="1700">
                <a:solidFill>
                  <a:schemeClr val="tx2"/>
                </a:solidFill>
              </a:defRPr>
            </a:lvl3pPr>
            <a:lvl4pPr marL="936000">
              <a:spcAft>
                <a:spcPts val="572"/>
              </a:spcAft>
              <a:defRPr sz="1400">
                <a:solidFill>
                  <a:schemeClr val="tx2"/>
                </a:solidFill>
              </a:defRPr>
            </a:lvl4pPr>
            <a:lvl5pPr marL="1098000" indent="-144000">
              <a:spcAft>
                <a:spcPts val="572"/>
              </a:spcAft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31" name="Gerade Verbindung 30"/>
          <p:cNvCxnSpPr/>
          <p:nvPr userDrawn="1"/>
        </p:nvCxnSpPr>
        <p:spPr>
          <a:xfrm>
            <a:off x="180000" y="1080000"/>
            <a:ext cx="87732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Bild 31" descr="Logo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32817" y="226800"/>
            <a:ext cx="1422905" cy="630000"/>
          </a:xfrm>
          <a:prstGeom prst="rect">
            <a:avLst/>
          </a:prstGeom>
        </p:spPr>
      </p:pic>
      <p:cxnSp>
        <p:nvCxnSpPr>
          <p:cNvPr id="33" name="Gerade Verbindung 32"/>
          <p:cNvCxnSpPr/>
          <p:nvPr userDrawn="1"/>
        </p:nvCxnSpPr>
        <p:spPr>
          <a:xfrm>
            <a:off x="180000" y="6498000"/>
            <a:ext cx="87732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6575" y="6552000"/>
            <a:ext cx="7200000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 dirty="0" smtClean="0"/>
              <a:t>von  60          Wallersheim, </a:t>
            </a:r>
            <a:r>
              <a:rPr lang="de-DE" dirty="0" err="1" smtClean="0"/>
              <a:t>Warneke</a:t>
            </a:r>
            <a:r>
              <a:rPr lang="de-DE" dirty="0" smtClean="0"/>
              <a:t> | Business </a:t>
            </a:r>
            <a:r>
              <a:rPr lang="de-DE" dirty="0" err="1" smtClean="0"/>
              <a:t>Intelligence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5" name="Datumsplatzhalter 3"/>
          <p:cNvSpPr>
            <a:spLocks noGrp="1"/>
          </p:cNvSpPr>
          <p:nvPr>
            <p:ph type="dt" sz="half" idx="10"/>
          </p:nvPr>
        </p:nvSpPr>
        <p:spPr>
          <a:xfrm>
            <a:off x="8150463" y="6552001"/>
            <a:ext cx="630000" cy="21703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9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597709A3-2861-5C4D-A9B4-E739C6913C0A}" type="datetime1">
              <a:rPr lang="de-DE" smtClean="0"/>
              <a:t>11.01.2016</a:t>
            </a:fld>
            <a:endParaRPr lang="de-DE" dirty="0"/>
          </a:p>
        </p:txBody>
      </p:sp>
      <p:cxnSp>
        <p:nvCxnSpPr>
          <p:cNvPr id="36" name="Gerade Verbindung 35"/>
          <p:cNvCxnSpPr/>
          <p:nvPr userDrawn="1"/>
        </p:nvCxnSpPr>
        <p:spPr>
          <a:xfrm rot="5400000">
            <a:off x="6899861" y="449211"/>
            <a:ext cx="9000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it Unterpunk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360000" y="657423"/>
            <a:ext cx="6832800" cy="307777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err="1" smtClean="0"/>
              <a:t>Agendapunkt</a:t>
            </a:r>
            <a:endParaRPr lang="de-DE" dirty="0"/>
          </a:p>
        </p:txBody>
      </p:sp>
      <p:sp>
        <p:nvSpPr>
          <p:cNvPr id="19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360001" y="6552000"/>
            <a:ext cx="308866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B166094D-5479-4346-BFDB-F02A7C67E958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1" name="Gerade Verbindung 20"/>
          <p:cNvCxnSpPr/>
          <p:nvPr userDrawn="1"/>
        </p:nvCxnSpPr>
        <p:spPr>
          <a:xfrm rot="5400000" flipH="1" flipV="1">
            <a:off x="7901737" y="6588000"/>
            <a:ext cx="1800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>
          <a:xfrm rot="5400000" flipH="1" flipV="1">
            <a:off x="1090800" y="6588794"/>
            <a:ext cx="1800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2"/>
          <p:cNvSpPr>
            <a:spLocks noGrp="1"/>
          </p:cNvSpPr>
          <p:nvPr>
            <p:ph idx="1"/>
          </p:nvPr>
        </p:nvSpPr>
        <p:spPr>
          <a:xfrm>
            <a:off x="360000" y="1320800"/>
            <a:ext cx="8420463" cy="4802400"/>
          </a:xfrm>
        </p:spPr>
        <p:txBody>
          <a:bodyPr vert="horz" lIns="0" rIns="0">
            <a:normAutofit/>
          </a:bodyPr>
          <a:lstStyle>
            <a:lvl1pPr marL="240524" indent="-240524" algn="l">
              <a:lnSpc>
                <a:spcPct val="100000"/>
              </a:lnSpc>
              <a:spcBef>
                <a:spcPts val="412"/>
              </a:spcBef>
              <a:spcAft>
                <a:spcPts val="572"/>
              </a:spcAft>
              <a:buSzPct val="100000"/>
              <a:buFontTx/>
              <a:buBlip>
                <a:blip r:embed="rId2"/>
              </a:buBlip>
              <a:defRPr sz="2300" b="0">
                <a:solidFill>
                  <a:schemeClr val="tx2"/>
                </a:solidFill>
              </a:defRPr>
            </a:lvl1pPr>
            <a:lvl2pPr marL="486000" indent="-234000">
              <a:spcAft>
                <a:spcPts val="572"/>
              </a:spcAft>
              <a:buSzPct val="100000"/>
              <a:buFontTx/>
              <a:buBlip>
                <a:blip r:embed="rId2"/>
              </a:buBlip>
              <a:defRPr sz="2000">
                <a:solidFill>
                  <a:schemeClr val="tx2"/>
                </a:solidFill>
              </a:defRPr>
            </a:lvl2pPr>
            <a:lvl3pPr marL="702000" indent="-198000">
              <a:spcAft>
                <a:spcPts val="572"/>
              </a:spcAft>
              <a:buSzPct val="100000"/>
              <a:buFontTx/>
              <a:buBlip>
                <a:blip r:embed="rId2"/>
              </a:buBlip>
              <a:defRPr sz="1700">
                <a:solidFill>
                  <a:schemeClr val="tx2"/>
                </a:solidFill>
              </a:defRPr>
            </a:lvl3pPr>
            <a:lvl4pPr marL="936000">
              <a:spcAft>
                <a:spcPts val="572"/>
              </a:spcAft>
              <a:defRPr sz="1400">
                <a:solidFill>
                  <a:schemeClr val="tx2"/>
                </a:solidFill>
              </a:defRPr>
            </a:lvl4pPr>
            <a:lvl5pPr marL="1098000" indent="-144000">
              <a:spcAft>
                <a:spcPts val="572"/>
              </a:spcAft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31" name="Gerade Verbindung 30"/>
          <p:cNvCxnSpPr/>
          <p:nvPr userDrawn="1"/>
        </p:nvCxnSpPr>
        <p:spPr>
          <a:xfrm>
            <a:off x="180000" y="1080000"/>
            <a:ext cx="87732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Bild 31" descr="Logo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32817" y="226800"/>
            <a:ext cx="1422905" cy="630000"/>
          </a:xfrm>
          <a:prstGeom prst="rect">
            <a:avLst/>
          </a:prstGeom>
        </p:spPr>
      </p:pic>
      <p:cxnSp>
        <p:nvCxnSpPr>
          <p:cNvPr id="33" name="Gerade Verbindung 32"/>
          <p:cNvCxnSpPr/>
          <p:nvPr userDrawn="1"/>
        </p:nvCxnSpPr>
        <p:spPr>
          <a:xfrm>
            <a:off x="180000" y="6498000"/>
            <a:ext cx="87732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6575" y="6552000"/>
            <a:ext cx="7200000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 dirty="0" smtClean="0"/>
              <a:t>von  80          Wallersheim, </a:t>
            </a:r>
            <a:r>
              <a:rPr lang="de-DE" dirty="0" err="1" smtClean="0"/>
              <a:t>Warneke</a:t>
            </a:r>
            <a:r>
              <a:rPr lang="de-DE" dirty="0" smtClean="0"/>
              <a:t> | Business </a:t>
            </a:r>
            <a:r>
              <a:rPr lang="de-DE" dirty="0" err="1" smtClean="0"/>
              <a:t>Intelligence</a:t>
            </a:r>
            <a:endParaRPr lang="de-DE" dirty="0"/>
          </a:p>
        </p:txBody>
      </p:sp>
      <p:sp>
        <p:nvSpPr>
          <p:cNvPr id="35" name="Datumsplatzhalter 3"/>
          <p:cNvSpPr>
            <a:spLocks noGrp="1"/>
          </p:cNvSpPr>
          <p:nvPr>
            <p:ph type="dt" sz="half" idx="10"/>
          </p:nvPr>
        </p:nvSpPr>
        <p:spPr>
          <a:xfrm>
            <a:off x="8150463" y="6552001"/>
            <a:ext cx="630000" cy="21703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9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597709A3-2861-5C4D-A9B4-E739C6913C0A}" type="datetime1">
              <a:rPr lang="de-DE" smtClean="0"/>
              <a:t>11.01.2016</a:t>
            </a:fld>
            <a:endParaRPr lang="de-DE" dirty="0"/>
          </a:p>
        </p:txBody>
      </p:sp>
      <p:cxnSp>
        <p:nvCxnSpPr>
          <p:cNvPr id="36" name="Gerade Verbindung 35"/>
          <p:cNvCxnSpPr/>
          <p:nvPr userDrawn="1"/>
        </p:nvCxnSpPr>
        <p:spPr>
          <a:xfrm rot="5400000">
            <a:off x="6899861" y="449211"/>
            <a:ext cx="9000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it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360000" y="657423"/>
            <a:ext cx="6832800" cy="307777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err="1" smtClean="0"/>
              <a:t>Agendapunkt</a:t>
            </a:r>
            <a:endParaRPr lang="de-DE" dirty="0"/>
          </a:p>
        </p:txBody>
      </p:sp>
      <p:sp>
        <p:nvSpPr>
          <p:cNvPr id="19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360001" y="6552000"/>
            <a:ext cx="308866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B166094D-5479-4346-BFDB-F02A7C67E958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1" name="Gerade Verbindung 20"/>
          <p:cNvCxnSpPr/>
          <p:nvPr userDrawn="1"/>
        </p:nvCxnSpPr>
        <p:spPr>
          <a:xfrm rot="5400000" flipH="1" flipV="1">
            <a:off x="7901737" y="6588000"/>
            <a:ext cx="1800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>
          <a:xfrm rot="5400000" flipH="1" flipV="1">
            <a:off x="1090800" y="6588794"/>
            <a:ext cx="1800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2"/>
          <p:cNvSpPr>
            <a:spLocks noGrp="1"/>
          </p:cNvSpPr>
          <p:nvPr>
            <p:ph idx="1"/>
          </p:nvPr>
        </p:nvSpPr>
        <p:spPr>
          <a:xfrm>
            <a:off x="360000" y="1320800"/>
            <a:ext cx="8420463" cy="4802400"/>
          </a:xfrm>
        </p:spPr>
        <p:txBody>
          <a:bodyPr vert="horz" lIns="0" rIns="0">
            <a:normAutofit/>
          </a:bodyPr>
          <a:lstStyle>
            <a:lvl1pPr marL="457200" indent="-457200" algn="l">
              <a:lnSpc>
                <a:spcPct val="100000"/>
              </a:lnSpc>
              <a:spcBef>
                <a:spcPts val="412"/>
              </a:spcBef>
              <a:spcAft>
                <a:spcPts val="572"/>
              </a:spcAft>
              <a:buSzPct val="100000"/>
              <a:buFont typeface="+mj-lt"/>
              <a:buAutoNum type="arabicPeriod"/>
              <a:defRPr sz="2300" b="0">
                <a:solidFill>
                  <a:schemeClr val="tx2"/>
                </a:solidFill>
              </a:defRPr>
            </a:lvl1pPr>
            <a:lvl2pPr marL="486000" indent="-234000">
              <a:spcAft>
                <a:spcPts val="572"/>
              </a:spcAft>
              <a:buSzPct val="100000"/>
              <a:buFont typeface="+mj-lt"/>
              <a:buAutoNum type="arabicPeriod"/>
              <a:defRPr sz="2000">
                <a:solidFill>
                  <a:schemeClr val="tx2"/>
                </a:solidFill>
              </a:defRPr>
            </a:lvl2pPr>
            <a:lvl3pPr marL="846900" indent="-342900">
              <a:spcAft>
                <a:spcPts val="572"/>
              </a:spcAft>
              <a:buSzPct val="100000"/>
              <a:buFont typeface="+mj-lt"/>
              <a:buAutoNum type="arabicPeriod"/>
              <a:defRPr sz="1700">
                <a:solidFill>
                  <a:schemeClr val="tx2"/>
                </a:solidFill>
              </a:defRPr>
            </a:lvl3pPr>
            <a:lvl4pPr marL="1060710" indent="-342900">
              <a:spcAft>
                <a:spcPts val="572"/>
              </a:spcAft>
              <a:buFont typeface="+mj-lt"/>
              <a:buAutoNum type="arabicPeriod"/>
              <a:defRPr sz="1400">
                <a:solidFill>
                  <a:schemeClr val="tx2"/>
                </a:solidFill>
              </a:defRPr>
            </a:lvl4pPr>
            <a:lvl5pPr marL="1182600" indent="-228600">
              <a:spcAft>
                <a:spcPts val="572"/>
              </a:spcAft>
              <a:buFont typeface="+mj-lt"/>
              <a:buAutoNum type="arabicPeriod"/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31" name="Gerade Verbindung 30"/>
          <p:cNvCxnSpPr/>
          <p:nvPr userDrawn="1"/>
        </p:nvCxnSpPr>
        <p:spPr>
          <a:xfrm>
            <a:off x="180000" y="1080000"/>
            <a:ext cx="87732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Bild 31" descr="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32817" y="226800"/>
            <a:ext cx="1422905" cy="630000"/>
          </a:xfrm>
          <a:prstGeom prst="rect">
            <a:avLst/>
          </a:prstGeom>
        </p:spPr>
      </p:pic>
      <p:cxnSp>
        <p:nvCxnSpPr>
          <p:cNvPr id="33" name="Gerade Verbindung 32"/>
          <p:cNvCxnSpPr/>
          <p:nvPr userDrawn="1"/>
        </p:nvCxnSpPr>
        <p:spPr>
          <a:xfrm>
            <a:off x="180000" y="6498000"/>
            <a:ext cx="87732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6575" y="6552000"/>
            <a:ext cx="7200000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 dirty="0" smtClean="0"/>
              <a:t>von  60          Wallersheim, </a:t>
            </a:r>
            <a:r>
              <a:rPr lang="de-DE" dirty="0" err="1" smtClean="0"/>
              <a:t>Warneke</a:t>
            </a:r>
            <a:r>
              <a:rPr lang="de-DE" dirty="0" smtClean="0"/>
              <a:t> | Business </a:t>
            </a:r>
            <a:r>
              <a:rPr lang="de-DE" dirty="0" err="1" smtClean="0"/>
              <a:t>Intelligence</a:t>
            </a:r>
            <a:endParaRPr lang="de-DE" dirty="0"/>
          </a:p>
        </p:txBody>
      </p:sp>
      <p:sp>
        <p:nvSpPr>
          <p:cNvPr id="35" name="Datumsplatzhalter 3"/>
          <p:cNvSpPr>
            <a:spLocks noGrp="1"/>
          </p:cNvSpPr>
          <p:nvPr>
            <p:ph type="dt" sz="half" idx="10"/>
          </p:nvPr>
        </p:nvSpPr>
        <p:spPr>
          <a:xfrm>
            <a:off x="8150463" y="6552001"/>
            <a:ext cx="630000" cy="21703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9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65E739DC-CC32-6D44-B0B2-0631640FBBDD}" type="datetime1">
              <a:rPr lang="de-DE" smtClean="0"/>
              <a:t>11.01.2016</a:t>
            </a:fld>
            <a:endParaRPr lang="de-DE" dirty="0"/>
          </a:p>
        </p:txBody>
      </p:sp>
      <p:cxnSp>
        <p:nvCxnSpPr>
          <p:cNvPr id="36" name="Gerade Verbindung 35"/>
          <p:cNvCxnSpPr/>
          <p:nvPr userDrawn="1"/>
        </p:nvCxnSpPr>
        <p:spPr>
          <a:xfrm rot="5400000">
            <a:off x="6899861" y="449211"/>
            <a:ext cx="9000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 ohne Unterpun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360000" y="657423"/>
            <a:ext cx="6832800" cy="307777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err="1" smtClean="0"/>
              <a:t>Agendapunkt</a:t>
            </a:r>
            <a:endParaRPr lang="de-DE" dirty="0"/>
          </a:p>
        </p:txBody>
      </p:sp>
      <p:sp>
        <p:nvSpPr>
          <p:cNvPr id="19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360001" y="6552000"/>
            <a:ext cx="308866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B166094D-5479-4346-BFDB-F02A7C67E958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1" name="Gerade Verbindung 20"/>
          <p:cNvCxnSpPr/>
          <p:nvPr userDrawn="1"/>
        </p:nvCxnSpPr>
        <p:spPr>
          <a:xfrm rot="5400000" flipH="1" flipV="1">
            <a:off x="7901737" y="6588000"/>
            <a:ext cx="1800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>
          <a:xfrm rot="5400000" flipH="1" flipV="1">
            <a:off x="1090800" y="6588794"/>
            <a:ext cx="1800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2"/>
          <p:cNvSpPr>
            <a:spLocks noGrp="1"/>
          </p:cNvSpPr>
          <p:nvPr>
            <p:ph idx="1"/>
          </p:nvPr>
        </p:nvSpPr>
        <p:spPr>
          <a:xfrm>
            <a:off x="360000" y="1320800"/>
            <a:ext cx="8420463" cy="4802400"/>
          </a:xfrm>
        </p:spPr>
        <p:txBody>
          <a:bodyPr vert="horz" lIns="0" rIns="0">
            <a:normAutofit/>
          </a:bodyPr>
          <a:lstStyle>
            <a:lvl1pPr marL="240524" indent="-240524" algn="l">
              <a:lnSpc>
                <a:spcPct val="100000"/>
              </a:lnSpc>
              <a:spcBef>
                <a:spcPts val="412"/>
              </a:spcBef>
              <a:spcAft>
                <a:spcPts val="572"/>
              </a:spcAft>
              <a:buSzPct val="100000"/>
              <a:buFontTx/>
              <a:buBlip>
                <a:blip r:embed="rId2"/>
              </a:buBlip>
              <a:defRPr sz="2300" b="0">
                <a:solidFill>
                  <a:schemeClr val="tx2"/>
                </a:solidFill>
              </a:defRPr>
            </a:lvl1pPr>
            <a:lvl2pPr marL="486000" indent="-234000">
              <a:spcAft>
                <a:spcPts val="572"/>
              </a:spcAft>
              <a:buSzPct val="100000"/>
              <a:buFontTx/>
              <a:buBlip>
                <a:blip r:embed="rId2"/>
              </a:buBlip>
              <a:defRPr sz="2000">
                <a:solidFill>
                  <a:schemeClr val="tx2"/>
                </a:solidFill>
              </a:defRPr>
            </a:lvl2pPr>
            <a:lvl3pPr marL="702000" indent="-198000">
              <a:spcAft>
                <a:spcPts val="572"/>
              </a:spcAft>
              <a:buSzPct val="100000"/>
              <a:buFontTx/>
              <a:buBlip>
                <a:blip r:embed="rId2"/>
              </a:buBlip>
              <a:defRPr sz="1700">
                <a:solidFill>
                  <a:schemeClr val="tx2"/>
                </a:solidFill>
              </a:defRPr>
            </a:lvl3pPr>
            <a:lvl4pPr marL="936000">
              <a:spcAft>
                <a:spcPts val="572"/>
              </a:spcAft>
              <a:defRPr sz="1400">
                <a:solidFill>
                  <a:schemeClr val="tx2"/>
                </a:solidFill>
              </a:defRPr>
            </a:lvl4pPr>
            <a:lvl5pPr marL="1098000" indent="-144000">
              <a:spcAft>
                <a:spcPts val="572"/>
              </a:spcAft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31" name="Gerade Verbindung 30"/>
          <p:cNvCxnSpPr/>
          <p:nvPr userDrawn="1"/>
        </p:nvCxnSpPr>
        <p:spPr>
          <a:xfrm>
            <a:off x="180000" y="1080000"/>
            <a:ext cx="87732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Bild 31" descr="Logo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32817" y="226800"/>
            <a:ext cx="1422905" cy="630000"/>
          </a:xfrm>
          <a:prstGeom prst="rect">
            <a:avLst/>
          </a:prstGeom>
        </p:spPr>
      </p:pic>
      <p:cxnSp>
        <p:nvCxnSpPr>
          <p:cNvPr id="33" name="Gerade Verbindung 32"/>
          <p:cNvCxnSpPr/>
          <p:nvPr userDrawn="1"/>
        </p:nvCxnSpPr>
        <p:spPr>
          <a:xfrm>
            <a:off x="180000" y="6498000"/>
            <a:ext cx="87732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6575" y="6552000"/>
            <a:ext cx="7200000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 dirty="0" smtClean="0"/>
              <a:t>von  80          Wallersheim, </a:t>
            </a:r>
            <a:r>
              <a:rPr lang="de-DE" dirty="0" err="1" smtClean="0"/>
              <a:t>Warneke</a:t>
            </a:r>
            <a:r>
              <a:rPr lang="de-DE" dirty="0" smtClean="0"/>
              <a:t> | Business </a:t>
            </a:r>
            <a:r>
              <a:rPr lang="de-DE" dirty="0" err="1" smtClean="0"/>
              <a:t>Intelligence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5" name="Datumsplatzhalter 3"/>
          <p:cNvSpPr>
            <a:spLocks noGrp="1"/>
          </p:cNvSpPr>
          <p:nvPr>
            <p:ph type="dt" sz="half" idx="10"/>
          </p:nvPr>
        </p:nvSpPr>
        <p:spPr>
          <a:xfrm>
            <a:off x="8150463" y="6552001"/>
            <a:ext cx="630000" cy="21703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9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2215D07E-4C01-6545-86B9-329C498D3425}" type="datetime1">
              <a:rPr lang="de-DE" smtClean="0"/>
              <a:t>11.01.2016</a:t>
            </a:fld>
            <a:endParaRPr lang="de-DE" dirty="0"/>
          </a:p>
        </p:txBody>
      </p:sp>
      <p:cxnSp>
        <p:nvCxnSpPr>
          <p:cNvPr id="36" name="Gerade Verbindung 35"/>
          <p:cNvCxnSpPr/>
          <p:nvPr userDrawn="1"/>
        </p:nvCxnSpPr>
        <p:spPr>
          <a:xfrm rot="5400000">
            <a:off x="6899861" y="449211"/>
            <a:ext cx="9000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 mit Unterpun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platzhalt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360000" y="335689"/>
            <a:ext cx="6832800" cy="307777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err="1" smtClean="0"/>
              <a:t>Agendapunkt</a:t>
            </a:r>
            <a:endParaRPr lang="de-DE" dirty="0"/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77333"/>
            <a:ext cx="6832800" cy="3048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8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 smtClean="0"/>
              <a:t>Unterpunkt des </a:t>
            </a:r>
            <a:r>
              <a:rPr lang="de-DE" dirty="0" err="1" smtClean="0"/>
              <a:t>Agendapunktes</a:t>
            </a:r>
            <a:endParaRPr lang="de-DE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360001" y="6552000"/>
            <a:ext cx="308866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B166094D-5479-4346-BFDB-F02A7C67E958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26" name="Gerade Verbindung 25"/>
          <p:cNvCxnSpPr/>
          <p:nvPr userDrawn="1"/>
        </p:nvCxnSpPr>
        <p:spPr>
          <a:xfrm rot="5400000" flipH="1" flipV="1">
            <a:off x="7901737" y="6588000"/>
            <a:ext cx="1800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>
          <a:xfrm rot="5400000" flipH="1" flipV="1">
            <a:off x="1090800" y="6588794"/>
            <a:ext cx="1800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Inhaltsplatzhalter 2"/>
          <p:cNvSpPr>
            <a:spLocks noGrp="1"/>
          </p:cNvSpPr>
          <p:nvPr>
            <p:ph idx="1"/>
          </p:nvPr>
        </p:nvSpPr>
        <p:spPr>
          <a:xfrm>
            <a:off x="360000" y="1320800"/>
            <a:ext cx="8420463" cy="4802400"/>
          </a:xfrm>
        </p:spPr>
        <p:txBody>
          <a:bodyPr vert="horz" lIns="0" rIns="0">
            <a:normAutofit/>
          </a:bodyPr>
          <a:lstStyle>
            <a:lvl1pPr marL="240524" indent="-240524" algn="l">
              <a:lnSpc>
                <a:spcPct val="100000"/>
              </a:lnSpc>
              <a:spcBef>
                <a:spcPts val="412"/>
              </a:spcBef>
              <a:spcAft>
                <a:spcPts val="572"/>
              </a:spcAft>
              <a:buSzPct val="100000"/>
              <a:buFontTx/>
              <a:buBlip>
                <a:blip r:embed="rId2"/>
              </a:buBlip>
              <a:defRPr sz="2300" b="0">
                <a:solidFill>
                  <a:schemeClr val="tx2"/>
                </a:solidFill>
              </a:defRPr>
            </a:lvl1pPr>
            <a:lvl2pPr marL="486000" indent="-234000">
              <a:spcAft>
                <a:spcPts val="572"/>
              </a:spcAft>
              <a:buSzPct val="100000"/>
              <a:buFontTx/>
              <a:buBlip>
                <a:blip r:embed="rId2"/>
              </a:buBlip>
              <a:defRPr sz="2000">
                <a:solidFill>
                  <a:schemeClr val="tx2"/>
                </a:solidFill>
              </a:defRPr>
            </a:lvl2pPr>
            <a:lvl3pPr marL="702000" indent="-198000">
              <a:spcAft>
                <a:spcPts val="572"/>
              </a:spcAft>
              <a:buSzPct val="100000"/>
              <a:buFontTx/>
              <a:buBlip>
                <a:blip r:embed="rId2"/>
              </a:buBlip>
              <a:defRPr sz="1700">
                <a:solidFill>
                  <a:schemeClr val="tx2"/>
                </a:solidFill>
              </a:defRPr>
            </a:lvl3pPr>
            <a:lvl4pPr marL="936000">
              <a:spcAft>
                <a:spcPts val="572"/>
              </a:spcAft>
              <a:defRPr sz="1400">
                <a:solidFill>
                  <a:schemeClr val="tx2"/>
                </a:solidFill>
              </a:defRPr>
            </a:lvl4pPr>
            <a:lvl5pPr marL="1098000" indent="-144000">
              <a:spcAft>
                <a:spcPts val="572"/>
              </a:spcAft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36" name="Gerade Verbindung 35"/>
          <p:cNvCxnSpPr/>
          <p:nvPr userDrawn="1"/>
        </p:nvCxnSpPr>
        <p:spPr>
          <a:xfrm>
            <a:off x="180000" y="1080000"/>
            <a:ext cx="87732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Bild 36" descr="Logo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32817" y="226800"/>
            <a:ext cx="1422905" cy="630000"/>
          </a:xfrm>
          <a:prstGeom prst="rect">
            <a:avLst/>
          </a:prstGeom>
        </p:spPr>
      </p:pic>
      <p:cxnSp>
        <p:nvCxnSpPr>
          <p:cNvPr id="38" name="Gerade Verbindung 37"/>
          <p:cNvCxnSpPr/>
          <p:nvPr userDrawn="1"/>
        </p:nvCxnSpPr>
        <p:spPr>
          <a:xfrm>
            <a:off x="180000" y="6498000"/>
            <a:ext cx="87732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6575" y="6552000"/>
            <a:ext cx="7200000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 dirty="0" smtClean="0"/>
              <a:t>von  60          Wallersheim, </a:t>
            </a:r>
            <a:r>
              <a:rPr lang="de-DE" dirty="0" err="1" smtClean="0"/>
              <a:t>Warneke</a:t>
            </a:r>
            <a:r>
              <a:rPr lang="de-DE" dirty="0" smtClean="0"/>
              <a:t> | Business </a:t>
            </a:r>
            <a:r>
              <a:rPr lang="de-DE" dirty="0" err="1" smtClean="0"/>
              <a:t>Intelligence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1" name="Datumsplatzhalter 3"/>
          <p:cNvSpPr>
            <a:spLocks noGrp="1"/>
          </p:cNvSpPr>
          <p:nvPr>
            <p:ph type="dt" sz="half" idx="10"/>
          </p:nvPr>
        </p:nvSpPr>
        <p:spPr>
          <a:xfrm>
            <a:off x="8150463" y="6552001"/>
            <a:ext cx="630000" cy="21703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9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9F966694-EC9F-2C47-92F5-1FA34FC2DCC8}" type="datetime1">
              <a:rPr lang="de-DE" smtClean="0"/>
              <a:t>11.01.2016</a:t>
            </a:fld>
            <a:endParaRPr lang="de-DE" dirty="0"/>
          </a:p>
        </p:txBody>
      </p:sp>
      <p:cxnSp>
        <p:nvCxnSpPr>
          <p:cNvPr id="42" name="Gerade Verbindung 41"/>
          <p:cNvCxnSpPr/>
          <p:nvPr userDrawn="1"/>
        </p:nvCxnSpPr>
        <p:spPr>
          <a:xfrm rot="5400000">
            <a:off x="6899861" y="449211"/>
            <a:ext cx="9000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 ohne Unterpunkt mit Brotkrumenpf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360000" y="657423"/>
            <a:ext cx="6832800" cy="307777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err="1" smtClean="0"/>
              <a:t>Agendapunkt</a:t>
            </a:r>
            <a:endParaRPr lang="de-DE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360001" y="6552000"/>
            <a:ext cx="308866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B166094D-5479-4346-BFDB-F02A7C67E958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7" name="Gerade Verbindung 16"/>
          <p:cNvCxnSpPr/>
          <p:nvPr userDrawn="1"/>
        </p:nvCxnSpPr>
        <p:spPr>
          <a:xfrm rot="5400000" flipH="1" flipV="1">
            <a:off x="7901737" y="6588000"/>
            <a:ext cx="1800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 userDrawn="1"/>
        </p:nvCxnSpPr>
        <p:spPr>
          <a:xfrm rot="5400000" flipH="1" flipV="1">
            <a:off x="1090800" y="6588794"/>
            <a:ext cx="1800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platzhalt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6274800"/>
            <a:ext cx="8420463" cy="136800"/>
          </a:xfrm>
        </p:spPr>
        <p:txBody>
          <a:bodyPr wrap="none" tIns="0" bIns="0"/>
          <a:lstStyle>
            <a:lvl1pPr>
              <a:buNone/>
              <a:defRPr sz="900"/>
            </a:lvl1pPr>
          </a:lstStyle>
          <a:p>
            <a:pPr lvl="0"/>
            <a:r>
              <a:rPr lang="de-DE" dirty="0" smtClean="0"/>
              <a:t>Brotkrumenzeile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360000" y="1320800"/>
            <a:ext cx="8420463" cy="4802400"/>
          </a:xfrm>
        </p:spPr>
        <p:txBody>
          <a:bodyPr vert="horz" lIns="0" rIns="0">
            <a:normAutofit/>
          </a:bodyPr>
          <a:lstStyle>
            <a:lvl1pPr marL="240524" indent="-240524" algn="l">
              <a:lnSpc>
                <a:spcPct val="100000"/>
              </a:lnSpc>
              <a:spcBef>
                <a:spcPts val="412"/>
              </a:spcBef>
              <a:spcAft>
                <a:spcPts val="572"/>
              </a:spcAft>
              <a:buSzPct val="100000"/>
              <a:buFontTx/>
              <a:buBlip>
                <a:blip r:embed="rId2"/>
              </a:buBlip>
              <a:defRPr sz="2300" b="0">
                <a:solidFill>
                  <a:schemeClr val="tx2"/>
                </a:solidFill>
              </a:defRPr>
            </a:lvl1pPr>
            <a:lvl2pPr marL="486000" indent="-234000">
              <a:spcAft>
                <a:spcPts val="572"/>
              </a:spcAft>
              <a:buSzPct val="100000"/>
              <a:buFontTx/>
              <a:buBlip>
                <a:blip r:embed="rId2"/>
              </a:buBlip>
              <a:defRPr sz="2000">
                <a:solidFill>
                  <a:schemeClr val="tx2"/>
                </a:solidFill>
              </a:defRPr>
            </a:lvl2pPr>
            <a:lvl3pPr marL="702000" indent="-198000">
              <a:spcAft>
                <a:spcPts val="572"/>
              </a:spcAft>
              <a:buSzPct val="100000"/>
              <a:buFontTx/>
              <a:buBlip>
                <a:blip r:embed="rId2"/>
              </a:buBlip>
              <a:defRPr sz="1700">
                <a:solidFill>
                  <a:schemeClr val="tx2"/>
                </a:solidFill>
              </a:defRPr>
            </a:lvl3pPr>
            <a:lvl4pPr marL="936000">
              <a:spcAft>
                <a:spcPts val="572"/>
              </a:spcAft>
              <a:defRPr sz="1400">
                <a:solidFill>
                  <a:schemeClr val="tx2"/>
                </a:solidFill>
              </a:defRPr>
            </a:lvl4pPr>
            <a:lvl5pPr marL="1098000" indent="-144000">
              <a:spcAft>
                <a:spcPts val="572"/>
              </a:spcAft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29" name="Gerade Verbindung 28"/>
          <p:cNvCxnSpPr/>
          <p:nvPr userDrawn="1"/>
        </p:nvCxnSpPr>
        <p:spPr>
          <a:xfrm>
            <a:off x="180000" y="1080000"/>
            <a:ext cx="87732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Bild 29" descr="Logo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32817" y="226800"/>
            <a:ext cx="1422905" cy="630000"/>
          </a:xfrm>
          <a:prstGeom prst="rect">
            <a:avLst/>
          </a:prstGeom>
        </p:spPr>
      </p:pic>
      <p:cxnSp>
        <p:nvCxnSpPr>
          <p:cNvPr id="31" name="Gerade Verbindung 30"/>
          <p:cNvCxnSpPr/>
          <p:nvPr userDrawn="1"/>
        </p:nvCxnSpPr>
        <p:spPr>
          <a:xfrm>
            <a:off x="180000" y="6498000"/>
            <a:ext cx="87732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6575" y="6552000"/>
            <a:ext cx="7200000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 dirty="0" smtClean="0"/>
              <a:t>von  60          Wallersheim, </a:t>
            </a:r>
            <a:r>
              <a:rPr lang="de-DE" dirty="0" err="1" smtClean="0"/>
              <a:t>Warneke</a:t>
            </a:r>
            <a:r>
              <a:rPr lang="de-DE" dirty="0" smtClean="0"/>
              <a:t> | Business </a:t>
            </a:r>
            <a:r>
              <a:rPr lang="de-DE" dirty="0" err="1" smtClean="0"/>
              <a:t>Intelligence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4" name="Datumsplatzhalter 3"/>
          <p:cNvSpPr>
            <a:spLocks noGrp="1"/>
          </p:cNvSpPr>
          <p:nvPr>
            <p:ph type="dt" sz="half" idx="10"/>
          </p:nvPr>
        </p:nvSpPr>
        <p:spPr>
          <a:xfrm>
            <a:off x="8150463" y="6552001"/>
            <a:ext cx="630000" cy="21703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9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DCA05524-388C-9B43-BB05-651741ACB66D}" type="datetime1">
              <a:rPr lang="de-DE" smtClean="0"/>
              <a:t>11.01.2016</a:t>
            </a:fld>
            <a:endParaRPr lang="de-DE" dirty="0"/>
          </a:p>
        </p:txBody>
      </p:sp>
      <p:cxnSp>
        <p:nvCxnSpPr>
          <p:cNvPr id="35" name="Gerade Verbindung 34"/>
          <p:cNvCxnSpPr/>
          <p:nvPr userDrawn="1"/>
        </p:nvCxnSpPr>
        <p:spPr>
          <a:xfrm rot="5400000">
            <a:off x="6899861" y="449211"/>
            <a:ext cx="900000" cy="15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8001000" cy="4525963"/>
          </a:xfrm>
          <a:prstGeom prst="rect">
            <a:avLst/>
          </a:prstGeom>
        </p:spPr>
        <p:txBody>
          <a:bodyPr vert="horz" lIns="0" tIns="43638" rIns="0" bIns="43638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4" name="Titelplatzhalter 13"/>
          <p:cNvSpPr>
            <a:spLocks noGrp="1"/>
          </p:cNvSpPr>
          <p:nvPr>
            <p:ph type="title"/>
          </p:nvPr>
        </p:nvSpPr>
        <p:spPr>
          <a:xfrm>
            <a:off x="609600" y="274639"/>
            <a:ext cx="8001000" cy="1143000"/>
          </a:xfrm>
          <a:prstGeom prst="rect">
            <a:avLst/>
          </a:prstGeom>
        </p:spPr>
        <p:txBody>
          <a:bodyPr vert="horz" lIns="87276" tIns="43638" rIns="87276" bIns="43638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65" r:id="rId5"/>
    <p:sldLayoutId id="2147483652" r:id="rId6"/>
    <p:sldLayoutId id="2147483667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66" r:id="rId13"/>
    <p:sldLayoutId id="2147483659" r:id="rId14"/>
    <p:sldLayoutId id="2147483660" r:id="rId15"/>
    <p:sldLayoutId id="2147483661" r:id="rId16"/>
    <p:sldLayoutId id="2147483662" r:id="rId17"/>
    <p:sldLayoutId id="2147483663" r:id="rId18"/>
  </p:sldLayoutIdLst>
  <p:timing>
    <p:tnLst>
      <p:par>
        <p:cTn id="1" dur="indefinite" restart="never" nodeType="tmRoot"/>
      </p:par>
    </p:tnLst>
  </p:timing>
  <p:hf hdr="0"/>
  <p:txStyles>
    <p:titleStyle>
      <a:lvl1pPr algn="ctr" defTabSz="436381" rtl="0" eaLnBrk="1" latinLnBrk="0" hangingPunct="1">
        <a:spcBef>
          <a:spcPct val="0"/>
        </a:spcBef>
        <a:buNone/>
        <a:defRPr sz="42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27285" indent="-327285" algn="l" defTabSz="436381" rtl="0" eaLnBrk="1" latinLnBrk="0" hangingPunct="1">
        <a:spcBef>
          <a:spcPct val="20000"/>
        </a:spcBef>
        <a:buFont typeface="Arial"/>
        <a:buChar char="•"/>
        <a:defRPr sz="3100" kern="1200">
          <a:solidFill>
            <a:schemeClr val="tx1"/>
          </a:solidFill>
          <a:latin typeface="Arial"/>
          <a:ea typeface="+mn-ea"/>
          <a:cs typeface="Arial"/>
        </a:defRPr>
      </a:lvl1pPr>
      <a:lvl2pPr marL="709119" indent="-272738" algn="l" defTabSz="436381" rtl="0" eaLnBrk="1" latinLnBrk="0" hangingPunct="1">
        <a:spcBef>
          <a:spcPct val="20000"/>
        </a:spcBef>
        <a:buFont typeface="Arial"/>
        <a:buChar char="–"/>
        <a:defRPr sz="2600" kern="1200">
          <a:solidFill>
            <a:schemeClr val="tx1"/>
          </a:solidFill>
          <a:latin typeface="Arial"/>
          <a:ea typeface="+mn-ea"/>
          <a:cs typeface="Arial"/>
        </a:defRPr>
      </a:lvl2pPr>
      <a:lvl3pPr marL="1090951" indent="-218190" algn="l" defTabSz="436381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Arial"/>
          <a:ea typeface="+mn-ea"/>
          <a:cs typeface="Arial"/>
        </a:defRPr>
      </a:lvl3pPr>
      <a:lvl4pPr marL="1527332" indent="-218190" algn="l" defTabSz="436381" rtl="0" eaLnBrk="1" latinLnBrk="0" hangingPunct="1">
        <a:spcBef>
          <a:spcPct val="20000"/>
        </a:spcBef>
        <a:buFont typeface="Arial"/>
        <a:buChar char="–"/>
        <a:defRPr sz="1900" kern="1200">
          <a:solidFill>
            <a:schemeClr val="tx1"/>
          </a:solidFill>
          <a:latin typeface="Arial"/>
          <a:ea typeface="+mn-ea"/>
          <a:cs typeface="Arial"/>
        </a:defRPr>
      </a:lvl4pPr>
      <a:lvl5pPr marL="1963712" indent="-218190" algn="l" defTabSz="436381" rtl="0" eaLnBrk="1" latinLnBrk="0" hangingPunct="1">
        <a:spcBef>
          <a:spcPct val="20000"/>
        </a:spcBef>
        <a:buFont typeface="Arial"/>
        <a:buChar char="»"/>
        <a:defRPr sz="1900" kern="1200">
          <a:solidFill>
            <a:schemeClr val="tx1"/>
          </a:solidFill>
          <a:latin typeface="Arial"/>
          <a:ea typeface="+mn-ea"/>
          <a:cs typeface="Arial"/>
        </a:defRPr>
      </a:lvl5pPr>
      <a:lvl6pPr marL="2400093" indent="-218190" algn="l" defTabSz="436381" rtl="0" eaLnBrk="1" latinLnBrk="0" hangingPunct="1">
        <a:spcBef>
          <a:spcPct val="200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36474" indent="-218190" algn="l" defTabSz="436381" rtl="0" eaLnBrk="1" latinLnBrk="0" hangingPunct="1">
        <a:spcBef>
          <a:spcPct val="200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72854" indent="-218190" algn="l" defTabSz="436381" rtl="0" eaLnBrk="1" latinLnBrk="0" hangingPunct="1">
        <a:spcBef>
          <a:spcPct val="200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709235" indent="-218190" algn="l" defTabSz="436381" rtl="0" eaLnBrk="1" latinLnBrk="0" hangingPunct="1">
        <a:spcBef>
          <a:spcPct val="200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363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6381" algn="l" defTabSz="4363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72761" algn="l" defTabSz="4363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09142" algn="l" defTabSz="4363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45523" algn="l" defTabSz="4363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81903" algn="l" defTabSz="4363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18284" algn="l" defTabSz="4363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54664" algn="l" defTabSz="4363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1045" algn="l" defTabSz="4363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13" Type="http://schemas.openxmlformats.org/officeDocument/2006/relationships/image" Target="../media/image13.png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12" Type="http://schemas.openxmlformats.org/officeDocument/2006/relationships/slide" Target="slide33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Relationship Id="rId14" Type="http://schemas.openxmlformats.org/officeDocument/2006/relationships/comments" Target="../comments/commen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13" Type="http://schemas.microsoft.com/office/2007/relationships/diagramDrawing" Target="../diagrams/drawing11.xml"/><Relationship Id="rId18" Type="http://schemas.openxmlformats.org/officeDocument/2006/relationships/diagramColors" Target="../diagrams/colors12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10.xml"/><Relationship Id="rId12" Type="http://schemas.openxmlformats.org/officeDocument/2006/relationships/diagramColors" Target="../diagrams/colors11.xml"/><Relationship Id="rId17" Type="http://schemas.openxmlformats.org/officeDocument/2006/relationships/diagramQuickStyle" Target="../diagrams/quickStyle12.xml"/><Relationship Id="rId2" Type="http://schemas.openxmlformats.org/officeDocument/2006/relationships/slide" Target="slide35.xml"/><Relationship Id="rId16" Type="http://schemas.openxmlformats.org/officeDocument/2006/relationships/diagramLayout" Target="../diagrams/layout12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0.xml"/><Relationship Id="rId11" Type="http://schemas.openxmlformats.org/officeDocument/2006/relationships/diagramQuickStyle" Target="../diagrams/quickStyle11.xml"/><Relationship Id="rId5" Type="http://schemas.openxmlformats.org/officeDocument/2006/relationships/diagramLayout" Target="../diagrams/layout10.xml"/><Relationship Id="rId15" Type="http://schemas.openxmlformats.org/officeDocument/2006/relationships/diagramData" Target="../diagrams/data12.xml"/><Relationship Id="rId10" Type="http://schemas.openxmlformats.org/officeDocument/2006/relationships/diagramLayout" Target="../diagrams/layout11.xml"/><Relationship Id="rId19" Type="http://schemas.microsoft.com/office/2007/relationships/diagramDrawing" Target="../diagrams/drawing12.xml"/><Relationship Id="rId4" Type="http://schemas.openxmlformats.org/officeDocument/2006/relationships/diagramData" Target="../diagrams/data10.xml"/><Relationship Id="rId9" Type="http://schemas.openxmlformats.org/officeDocument/2006/relationships/diagramData" Target="../diagrams/data11.xml"/><Relationship Id="rId14" Type="http://schemas.openxmlformats.org/officeDocument/2006/relationships/slide" Target="slide3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Layout" Target="../diagrams/layout13.xml"/><Relationship Id="rId7" Type="http://schemas.openxmlformats.org/officeDocument/2006/relationships/slide" Target="slide37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3.xml"/><Relationship Id="rId11" Type="http://schemas.openxmlformats.org/officeDocument/2006/relationships/comments" Target="../comments/comment2.xml"/><Relationship Id="rId5" Type="http://schemas.openxmlformats.org/officeDocument/2006/relationships/diagramColors" Target="../diagrams/colors13.xml"/><Relationship Id="rId10" Type="http://schemas.openxmlformats.org/officeDocument/2006/relationships/slide" Target="slide44.xml"/><Relationship Id="rId4" Type="http://schemas.openxmlformats.org/officeDocument/2006/relationships/diagramQuickStyle" Target="../diagrams/quickStyle13.xml"/><Relationship Id="rId9" Type="http://schemas.openxmlformats.org/officeDocument/2006/relationships/chart" Target="../charts/chart3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14.xml"/><Relationship Id="rId2" Type="http://schemas.openxmlformats.org/officeDocument/2006/relationships/slide" Target="slide38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5.xml"/><Relationship Id="rId3" Type="http://schemas.openxmlformats.org/officeDocument/2006/relationships/slide" Target="slide39.xml"/><Relationship Id="rId7" Type="http://schemas.openxmlformats.org/officeDocument/2006/relationships/diagramQuickStyle" Target="../diagrams/quickStyle1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15.xml"/><Relationship Id="rId11" Type="http://schemas.openxmlformats.org/officeDocument/2006/relationships/slide" Target="slide44.xml"/><Relationship Id="rId5" Type="http://schemas.openxmlformats.org/officeDocument/2006/relationships/diagramData" Target="../diagrams/data15.xml"/><Relationship Id="rId10" Type="http://schemas.openxmlformats.org/officeDocument/2006/relationships/chart" Target="../charts/chart4.xml"/><Relationship Id="rId4" Type="http://schemas.openxmlformats.org/officeDocument/2006/relationships/image" Target="../media/image13.png"/><Relationship Id="rId9" Type="http://schemas.microsoft.com/office/2007/relationships/diagramDrawing" Target="../diagrams/drawing1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6.xml"/><Relationship Id="rId3" Type="http://schemas.openxmlformats.org/officeDocument/2006/relationships/chart" Target="../charts/chart5.xml"/><Relationship Id="rId7" Type="http://schemas.openxmlformats.org/officeDocument/2006/relationships/diagramLayout" Target="../diagrams/layout1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diagramData" Target="../diagrams/data16.xml"/><Relationship Id="rId11" Type="http://schemas.openxmlformats.org/officeDocument/2006/relationships/slide" Target="slide44.xml"/><Relationship Id="rId5" Type="http://schemas.openxmlformats.org/officeDocument/2006/relationships/image" Target="../media/image13.png"/><Relationship Id="rId10" Type="http://schemas.microsoft.com/office/2007/relationships/diagramDrawing" Target="../diagrams/drawing16.xml"/><Relationship Id="rId4" Type="http://schemas.openxmlformats.org/officeDocument/2006/relationships/slide" Target="slide40.xml"/><Relationship Id="rId9" Type="http://schemas.openxmlformats.org/officeDocument/2006/relationships/diagramColors" Target="../diagrams/colors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slide" Target="slide4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slide" Target="slide4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slide" Target="slide25.xml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13" Type="http://schemas.microsoft.com/office/2007/relationships/diagramDrawing" Target="../diagrams/drawing21.xml"/><Relationship Id="rId18" Type="http://schemas.openxmlformats.org/officeDocument/2006/relationships/diagramColors" Target="../diagrams/colors22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20.xml"/><Relationship Id="rId12" Type="http://schemas.openxmlformats.org/officeDocument/2006/relationships/diagramColors" Target="../diagrams/colors21.xml"/><Relationship Id="rId17" Type="http://schemas.openxmlformats.org/officeDocument/2006/relationships/diagramQuickStyle" Target="../diagrams/quickStyle22.xml"/><Relationship Id="rId2" Type="http://schemas.openxmlformats.org/officeDocument/2006/relationships/slide" Target="slide35.xml"/><Relationship Id="rId16" Type="http://schemas.openxmlformats.org/officeDocument/2006/relationships/diagramLayout" Target="../diagrams/layout22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20.xml"/><Relationship Id="rId11" Type="http://schemas.openxmlformats.org/officeDocument/2006/relationships/diagramQuickStyle" Target="../diagrams/quickStyle21.xml"/><Relationship Id="rId5" Type="http://schemas.openxmlformats.org/officeDocument/2006/relationships/diagramLayout" Target="../diagrams/layout20.xml"/><Relationship Id="rId15" Type="http://schemas.openxmlformats.org/officeDocument/2006/relationships/diagramData" Target="../diagrams/data22.xml"/><Relationship Id="rId10" Type="http://schemas.openxmlformats.org/officeDocument/2006/relationships/diagramLayout" Target="../diagrams/layout21.xml"/><Relationship Id="rId19" Type="http://schemas.microsoft.com/office/2007/relationships/diagramDrawing" Target="../diagrams/drawing22.xml"/><Relationship Id="rId4" Type="http://schemas.openxmlformats.org/officeDocument/2006/relationships/diagramData" Target="../diagrams/data20.xml"/><Relationship Id="rId9" Type="http://schemas.openxmlformats.org/officeDocument/2006/relationships/diagramData" Target="../diagrams/data21.xml"/><Relationship Id="rId14" Type="http://schemas.openxmlformats.org/officeDocument/2006/relationships/slide" Target="slide3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4.xml"/><Relationship Id="rId3" Type="http://schemas.openxmlformats.org/officeDocument/2006/relationships/chart" Target="../charts/chart11.xml"/><Relationship Id="rId7" Type="http://schemas.openxmlformats.org/officeDocument/2006/relationships/diagramColors" Target="../diagrams/colors2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24.xml"/><Relationship Id="rId5" Type="http://schemas.openxmlformats.org/officeDocument/2006/relationships/diagramLayout" Target="../diagrams/layout24.xml"/><Relationship Id="rId10" Type="http://schemas.openxmlformats.org/officeDocument/2006/relationships/image" Target="../media/image13.png"/><Relationship Id="rId4" Type="http://schemas.openxmlformats.org/officeDocument/2006/relationships/diagramData" Target="../diagrams/data24.xml"/><Relationship Id="rId9" Type="http://schemas.openxmlformats.org/officeDocument/2006/relationships/slide" Target="slide73.xml"/></Relationships>
</file>

<file path=ppt/slides/_rels/slide4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5.xml"/><Relationship Id="rId3" Type="http://schemas.openxmlformats.org/officeDocument/2006/relationships/chart" Target="../charts/chart12.xml"/><Relationship Id="rId7" Type="http://schemas.openxmlformats.org/officeDocument/2006/relationships/diagramColors" Target="../diagrams/colors2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25.xml"/><Relationship Id="rId5" Type="http://schemas.openxmlformats.org/officeDocument/2006/relationships/diagramLayout" Target="../diagrams/layout25.xml"/><Relationship Id="rId10" Type="http://schemas.openxmlformats.org/officeDocument/2006/relationships/image" Target="../media/image13.png"/><Relationship Id="rId4" Type="http://schemas.openxmlformats.org/officeDocument/2006/relationships/diagramData" Target="../diagrams/data25.xml"/><Relationship Id="rId9" Type="http://schemas.openxmlformats.org/officeDocument/2006/relationships/slide" Target="slide7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78.xml"/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10" Type="http://schemas.openxmlformats.org/officeDocument/2006/relationships/chart" Target="../charts/chart13.xml"/><Relationship Id="rId4" Type="http://schemas.openxmlformats.org/officeDocument/2006/relationships/diagramLayout" Target="../diagrams/layout26.xml"/><Relationship Id="rId9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78.xml"/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10" Type="http://schemas.openxmlformats.org/officeDocument/2006/relationships/chart" Target="../charts/chart14.xml"/><Relationship Id="rId4" Type="http://schemas.openxmlformats.org/officeDocument/2006/relationships/diagramLayout" Target="../diagrams/layout27.xml"/><Relationship Id="rId9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5.xml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10" Type="http://schemas.openxmlformats.org/officeDocument/2006/relationships/image" Target="../media/image13.png"/><Relationship Id="rId4" Type="http://schemas.openxmlformats.org/officeDocument/2006/relationships/diagramLayout" Target="../diagrams/layout28.xml"/><Relationship Id="rId9" Type="http://schemas.openxmlformats.org/officeDocument/2006/relationships/slide" Target="slide80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0.xml"/><Relationship Id="rId3" Type="http://schemas.openxmlformats.org/officeDocument/2006/relationships/slide" Target="slide38.xml"/><Relationship Id="rId7" Type="http://schemas.openxmlformats.org/officeDocument/2006/relationships/diagramQuickStyle" Target="../diagrams/quickStyle30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30.xml"/><Relationship Id="rId5" Type="http://schemas.openxmlformats.org/officeDocument/2006/relationships/diagramData" Target="../diagrams/data30.xml"/><Relationship Id="rId4" Type="http://schemas.openxmlformats.org/officeDocument/2006/relationships/image" Target="../media/image13.png"/><Relationship Id="rId9" Type="http://schemas.microsoft.com/office/2007/relationships/diagramDrawing" Target="../diagrams/drawing3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2.xml"/><Relationship Id="rId13" Type="http://schemas.openxmlformats.org/officeDocument/2006/relationships/image" Target="../media/image30.jpeg"/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12" Type="http://schemas.microsoft.com/office/2007/relationships/diagramDrawing" Target="../diagrams/drawing3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1.xml"/><Relationship Id="rId11" Type="http://schemas.openxmlformats.org/officeDocument/2006/relationships/diagramColors" Target="../diagrams/colors32.xml"/><Relationship Id="rId5" Type="http://schemas.openxmlformats.org/officeDocument/2006/relationships/diagramQuickStyle" Target="../diagrams/quickStyle31.xml"/><Relationship Id="rId10" Type="http://schemas.openxmlformats.org/officeDocument/2006/relationships/diagramQuickStyle" Target="../diagrams/quickStyle32.xml"/><Relationship Id="rId4" Type="http://schemas.openxmlformats.org/officeDocument/2006/relationships/diagramLayout" Target="../diagrams/layout31.xml"/><Relationship Id="rId9" Type="http://schemas.openxmlformats.org/officeDocument/2006/relationships/diagramLayout" Target="../diagrams/layout3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4.xml"/><Relationship Id="rId13" Type="http://schemas.openxmlformats.org/officeDocument/2006/relationships/image" Target="../media/image31.jpeg"/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12" Type="http://schemas.microsoft.com/office/2007/relationships/diagramDrawing" Target="../diagrams/drawing34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3.xml"/><Relationship Id="rId11" Type="http://schemas.openxmlformats.org/officeDocument/2006/relationships/diagramColors" Target="../diagrams/colors34.xml"/><Relationship Id="rId5" Type="http://schemas.openxmlformats.org/officeDocument/2006/relationships/diagramQuickStyle" Target="../diagrams/quickStyle33.xml"/><Relationship Id="rId10" Type="http://schemas.openxmlformats.org/officeDocument/2006/relationships/diagramQuickStyle" Target="../diagrams/quickStyle34.xml"/><Relationship Id="rId4" Type="http://schemas.openxmlformats.org/officeDocument/2006/relationships/diagramLayout" Target="../diagrams/layout33.xml"/><Relationship Id="rId9" Type="http://schemas.openxmlformats.org/officeDocument/2006/relationships/diagramLayout" Target="../diagrams/layout34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6.xml"/><Relationship Id="rId13" Type="http://schemas.openxmlformats.org/officeDocument/2006/relationships/image" Target="../media/image14.jpeg"/><Relationship Id="rId3" Type="http://schemas.openxmlformats.org/officeDocument/2006/relationships/diagramData" Target="../diagrams/data35.xml"/><Relationship Id="rId7" Type="http://schemas.microsoft.com/office/2007/relationships/diagramDrawing" Target="../diagrams/drawing35.xml"/><Relationship Id="rId12" Type="http://schemas.microsoft.com/office/2007/relationships/diagramDrawing" Target="../diagrams/drawing36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5.xml"/><Relationship Id="rId11" Type="http://schemas.openxmlformats.org/officeDocument/2006/relationships/diagramColors" Target="../diagrams/colors36.xml"/><Relationship Id="rId5" Type="http://schemas.openxmlformats.org/officeDocument/2006/relationships/diagramQuickStyle" Target="../diagrams/quickStyle35.xml"/><Relationship Id="rId10" Type="http://schemas.openxmlformats.org/officeDocument/2006/relationships/diagramQuickStyle" Target="../diagrams/quickStyle36.xml"/><Relationship Id="rId4" Type="http://schemas.openxmlformats.org/officeDocument/2006/relationships/diagramLayout" Target="../diagrams/layout35.xml"/><Relationship Id="rId9" Type="http://schemas.openxmlformats.org/officeDocument/2006/relationships/diagramLayout" Target="../diagrams/layout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8.xml"/><Relationship Id="rId13" Type="http://schemas.openxmlformats.org/officeDocument/2006/relationships/image" Target="../media/image32.jpeg"/><Relationship Id="rId3" Type="http://schemas.openxmlformats.org/officeDocument/2006/relationships/diagramData" Target="../diagrams/data37.xml"/><Relationship Id="rId7" Type="http://schemas.microsoft.com/office/2007/relationships/diagramDrawing" Target="../diagrams/drawing37.xml"/><Relationship Id="rId12" Type="http://schemas.microsoft.com/office/2007/relationships/diagramDrawing" Target="../diagrams/drawing38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7.xml"/><Relationship Id="rId11" Type="http://schemas.openxmlformats.org/officeDocument/2006/relationships/diagramColors" Target="../diagrams/colors38.xml"/><Relationship Id="rId5" Type="http://schemas.openxmlformats.org/officeDocument/2006/relationships/diagramQuickStyle" Target="../diagrams/quickStyle37.xml"/><Relationship Id="rId10" Type="http://schemas.openxmlformats.org/officeDocument/2006/relationships/diagramQuickStyle" Target="../diagrams/quickStyle38.xml"/><Relationship Id="rId4" Type="http://schemas.openxmlformats.org/officeDocument/2006/relationships/diagramLayout" Target="../diagrams/layout37.xml"/><Relationship Id="rId9" Type="http://schemas.openxmlformats.org/officeDocument/2006/relationships/diagramLayout" Target="../diagrams/layout3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diagramData" Target="../diagrams/data39.xml"/><Relationship Id="rId7" Type="http://schemas.microsoft.com/office/2007/relationships/diagramDrawing" Target="../diagrams/drawing39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9.xml"/><Relationship Id="rId5" Type="http://schemas.openxmlformats.org/officeDocument/2006/relationships/diagramQuickStyle" Target="../diagrams/quickStyle39.xml"/><Relationship Id="rId4" Type="http://schemas.openxmlformats.org/officeDocument/2006/relationships/diagramLayout" Target="../diagrams/layout3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diagramData" Target="../diagrams/data40.xml"/><Relationship Id="rId7" Type="http://schemas.microsoft.com/office/2007/relationships/diagramDrawing" Target="../diagrams/drawing40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0.xml"/><Relationship Id="rId5" Type="http://schemas.openxmlformats.org/officeDocument/2006/relationships/diagramQuickStyle" Target="../diagrams/quickStyle40.xml"/><Relationship Id="rId4" Type="http://schemas.openxmlformats.org/officeDocument/2006/relationships/diagramLayout" Target="../diagrams/layout40.xml"/></Relationships>
</file>

<file path=ppt/slides/_rels/slide6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1.xml"/><Relationship Id="rId3" Type="http://schemas.openxmlformats.org/officeDocument/2006/relationships/image" Target="../media/image36.jpeg"/><Relationship Id="rId7" Type="http://schemas.openxmlformats.org/officeDocument/2006/relationships/diagramColors" Target="../diagrams/colors41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41.xml"/><Relationship Id="rId5" Type="http://schemas.openxmlformats.org/officeDocument/2006/relationships/diagramLayout" Target="../diagrams/layout41.xml"/><Relationship Id="rId4" Type="http://schemas.openxmlformats.org/officeDocument/2006/relationships/diagramData" Target="../diagrams/data41.xml"/><Relationship Id="rId9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2.xml"/><Relationship Id="rId7" Type="http://schemas.microsoft.com/office/2007/relationships/diagramDrawing" Target="../diagrams/drawing42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2.xml"/><Relationship Id="rId5" Type="http://schemas.openxmlformats.org/officeDocument/2006/relationships/diagramQuickStyle" Target="../diagrams/quickStyle42.xml"/><Relationship Id="rId4" Type="http://schemas.openxmlformats.org/officeDocument/2006/relationships/diagramLayout" Target="../diagrams/layout4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8.jpeg"/><Relationship Id="rId7" Type="http://schemas.openxmlformats.org/officeDocument/2006/relationships/diagramColors" Target="../diagrams/colors2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" Target="slide48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48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49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49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49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" Target="slide50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" Target="slide50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" Target="slide52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slide" Target="slide5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Moritz Wallersheim	</a:t>
            </a:r>
            <a:r>
              <a:rPr lang="de-DE" dirty="0"/>
              <a:t>| </a:t>
            </a:r>
            <a:r>
              <a:rPr lang="de-DE" dirty="0" smtClean="0"/>
              <a:t>794014</a:t>
            </a:r>
          </a:p>
          <a:p>
            <a:r>
              <a:rPr lang="de-DE" dirty="0" smtClean="0"/>
              <a:t>Mark </a:t>
            </a:r>
            <a:r>
              <a:rPr lang="de-DE" dirty="0" err="1" smtClean="0"/>
              <a:t>Warneke</a:t>
            </a:r>
            <a:r>
              <a:rPr lang="de-DE" dirty="0" smtClean="0"/>
              <a:t>		</a:t>
            </a:r>
            <a:r>
              <a:rPr lang="de-DE" dirty="0"/>
              <a:t>| </a:t>
            </a:r>
            <a:r>
              <a:rPr lang="de-DE" dirty="0" smtClean="0"/>
              <a:t>780563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Fallstudie </a:t>
            </a:r>
            <a:r>
              <a:rPr lang="de-DE" dirty="0" smtClean="0"/>
              <a:t>Elektronik-Handelsunternehmen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de-DE" dirty="0" smtClean="0"/>
              <a:t>Business </a:t>
            </a:r>
            <a:r>
              <a:rPr lang="de-DE" dirty="0" err="1" smtClean="0"/>
              <a:t>Intelligence</a:t>
            </a:r>
            <a:endParaRPr lang="de-DE" dirty="0"/>
          </a:p>
          <a:p>
            <a:r>
              <a:rPr lang="de-DE" dirty="0"/>
              <a:t>Dozent : </a:t>
            </a:r>
            <a:r>
              <a:rPr lang="de-DE" dirty="0" smtClean="0"/>
              <a:t>Prof. Dr. Wolfgang Wicht</a:t>
            </a:r>
            <a:endParaRPr lang="de-DE" dirty="0"/>
          </a:p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Datenanalyse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94D-5479-4346-BFDB-F02A7C67E958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Inhaltsplatzhalter 9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5E85-03E7-6540-AB4A-957917E140DE}" type="datetime1">
              <a:rPr lang="de-DE" smtClean="0"/>
              <a:t>11.01.2016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smtClean="0"/>
              <a:t>4.1 Aufteilung der Teilnehmer nach Altersgruppe</a:t>
            </a:r>
          </a:p>
          <a:p>
            <a:endParaRPr lang="de-DE" dirty="0"/>
          </a:p>
        </p:txBody>
      </p:sp>
      <p:graphicFrame>
        <p:nvGraphicFramePr>
          <p:cNvPr id="12" name="Diagramm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045461"/>
              </p:ext>
            </p:extLst>
          </p:nvPr>
        </p:nvGraphicFramePr>
        <p:xfrm>
          <a:off x="1784041" y="1605041"/>
          <a:ext cx="5587058" cy="3414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Textfeld 14"/>
          <p:cNvSpPr txBox="1"/>
          <p:nvPr/>
        </p:nvSpPr>
        <p:spPr>
          <a:xfrm>
            <a:off x="7192800" y="4865882"/>
            <a:ext cx="673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n=211</a:t>
            </a:r>
            <a:endParaRPr lang="de-DE" sz="1400" dirty="0"/>
          </a:p>
        </p:txBody>
      </p:sp>
      <p:graphicFrame>
        <p:nvGraphicFramePr>
          <p:cNvPr id="17" name="Diagramm 16"/>
          <p:cNvGraphicFramePr/>
          <p:nvPr>
            <p:extLst>
              <p:ext uri="{D42A27DB-BD31-4B8C-83A1-F6EECF244321}">
                <p14:modId xmlns:p14="http://schemas.microsoft.com/office/powerpoint/2010/main" val="3951285683"/>
              </p:ext>
            </p:extLst>
          </p:nvPr>
        </p:nvGraphicFramePr>
        <p:xfrm>
          <a:off x="176742" y="5278929"/>
          <a:ext cx="8716433" cy="1066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8" name="Picture 6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462" y="4790113"/>
            <a:ext cx="625765" cy="459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7577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Datenanalyse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94D-5479-4346-BFDB-F02A7C67E958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Inhaltsplatzhalter 9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60          </a:t>
            </a:r>
            <a:r>
              <a:rPr lang="de-DE" smtClean="0"/>
              <a:t>     </a:t>
            </a:r>
            <a:r>
              <a:rPr lang="de-DE"/>
              <a:t>Wallersheim, Warneke, Küpers, Werning , Lange |  Abschlusspräsentation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5E85-03E7-6540-AB4A-957917E140DE}" type="datetime1">
              <a:rPr lang="de-DE" smtClean="0"/>
              <a:t>11.01.2016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smtClean="0"/>
              <a:t>4.1 Aufteilung der Teilnehmer nach Geschlecht </a:t>
            </a:r>
          </a:p>
          <a:p>
            <a:endParaRPr lang="de-DE" dirty="0"/>
          </a:p>
        </p:txBody>
      </p:sp>
      <p:graphicFrame>
        <p:nvGraphicFramePr>
          <p:cNvPr id="13" name="Diagramm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1438973"/>
              </p:ext>
            </p:extLst>
          </p:nvPr>
        </p:nvGraphicFramePr>
        <p:xfrm>
          <a:off x="1955970" y="1295582"/>
          <a:ext cx="5313181" cy="3940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Textfeld 13"/>
          <p:cNvSpPr txBox="1"/>
          <p:nvPr/>
        </p:nvSpPr>
        <p:spPr>
          <a:xfrm>
            <a:off x="6003824" y="4448104"/>
            <a:ext cx="673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n=211</a:t>
            </a:r>
            <a:endParaRPr lang="de-DE" sz="1400" dirty="0"/>
          </a:p>
        </p:txBody>
      </p:sp>
      <p:graphicFrame>
        <p:nvGraphicFramePr>
          <p:cNvPr id="16" name="Diagramm 15"/>
          <p:cNvGraphicFramePr/>
          <p:nvPr>
            <p:extLst>
              <p:ext uri="{D42A27DB-BD31-4B8C-83A1-F6EECF244321}">
                <p14:modId xmlns:p14="http://schemas.microsoft.com/office/powerpoint/2010/main" val="645311616"/>
              </p:ext>
            </p:extLst>
          </p:nvPr>
        </p:nvGraphicFramePr>
        <p:xfrm>
          <a:off x="160867" y="5366138"/>
          <a:ext cx="8716433" cy="1066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8" name="Picture 6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471" y="4755881"/>
            <a:ext cx="625765" cy="459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0976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Datenanalyse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94D-5479-4346-BFDB-F02A7C67E958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16" name="Inhaltsplatzhalt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" name="Inhaltsplatzhalter 20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5E85-03E7-6540-AB4A-957917E140DE}" type="datetime1">
              <a:rPr lang="de-DE" smtClean="0"/>
              <a:t>11.01.2016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4</a:t>
            </a:r>
            <a:r>
              <a:rPr lang="de-DE" dirty="0" smtClean="0"/>
              <a:t>.2 Erstkontakt mit dem Hochschultag</a:t>
            </a:r>
            <a:endParaRPr lang="de-DE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1515117728"/>
              </p:ext>
            </p:extLst>
          </p:nvPr>
        </p:nvGraphicFramePr>
        <p:xfrm>
          <a:off x="1524000" y="1397000"/>
          <a:ext cx="6096000" cy="360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feld 11"/>
          <p:cNvSpPr txBox="1"/>
          <p:nvPr/>
        </p:nvSpPr>
        <p:spPr>
          <a:xfrm>
            <a:off x="2330450" y="4972050"/>
            <a:ext cx="138430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smtClean="0"/>
              <a:t>Schulinfos</a:t>
            </a:r>
            <a:endParaRPr lang="de-DE" sz="1400" b="1" dirty="0"/>
          </a:p>
        </p:txBody>
      </p:sp>
      <p:sp>
        <p:nvSpPr>
          <p:cNvPr id="13" name="Textfeld 12"/>
          <p:cNvSpPr txBox="1"/>
          <p:nvPr/>
        </p:nvSpPr>
        <p:spPr>
          <a:xfrm>
            <a:off x="3917950" y="4978400"/>
            <a:ext cx="138430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smtClean="0"/>
              <a:t>Internet</a:t>
            </a:r>
            <a:endParaRPr lang="de-DE" sz="1400" b="1" dirty="0"/>
          </a:p>
        </p:txBody>
      </p:sp>
      <p:sp>
        <p:nvSpPr>
          <p:cNvPr id="14" name="Textfeld 13"/>
          <p:cNvSpPr txBox="1"/>
          <p:nvPr/>
        </p:nvSpPr>
        <p:spPr>
          <a:xfrm>
            <a:off x="5492750" y="4984750"/>
            <a:ext cx="138430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smtClean="0"/>
              <a:t>Freunde etc.</a:t>
            </a:r>
            <a:endParaRPr lang="de-DE" sz="1400" b="1" dirty="0"/>
          </a:p>
        </p:txBody>
      </p:sp>
      <p:graphicFrame>
        <p:nvGraphicFramePr>
          <p:cNvPr id="15" name="Diagramm 14"/>
          <p:cNvGraphicFramePr/>
          <p:nvPr>
            <p:extLst>
              <p:ext uri="{D42A27DB-BD31-4B8C-83A1-F6EECF244321}">
                <p14:modId xmlns:p14="http://schemas.microsoft.com/office/powerpoint/2010/main" val="3561634166"/>
              </p:ext>
            </p:extLst>
          </p:nvPr>
        </p:nvGraphicFramePr>
        <p:xfrm>
          <a:off x="160867" y="5366138"/>
          <a:ext cx="8716433" cy="1066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7" name="Picture 6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535" y="4391796"/>
            <a:ext cx="625765" cy="459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feld 15"/>
          <p:cNvSpPr txBox="1"/>
          <p:nvPr/>
        </p:nvSpPr>
        <p:spPr>
          <a:xfrm>
            <a:off x="7162867" y="4621454"/>
            <a:ext cx="2141640" cy="764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smtClean="0"/>
              <a:t>n=211, </a:t>
            </a:r>
            <a:r>
              <a:rPr lang="de-DE" sz="1400" i="1" dirty="0" smtClean="0"/>
              <a:t>Mehrfachnennung war möglich</a:t>
            </a:r>
            <a:endParaRPr lang="de-DE" sz="1400" i="1" dirty="0"/>
          </a:p>
        </p:txBody>
      </p:sp>
      <p:sp>
        <p:nvSpPr>
          <p:cNvPr id="4" name="Textfeld 3"/>
          <p:cNvSpPr txBox="1"/>
          <p:nvPr/>
        </p:nvSpPr>
        <p:spPr>
          <a:xfrm>
            <a:off x="4066276" y="4153416"/>
            <a:ext cx="10754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sz="2400" b="1" dirty="0" smtClean="0">
                <a:solidFill>
                  <a:srgbClr val="FFFFFF"/>
                </a:solidFill>
              </a:rPr>
              <a:t> 16</a:t>
            </a:r>
            <a:r>
              <a:rPr lang="de-DE" sz="2400" b="1" dirty="0">
                <a:solidFill>
                  <a:srgbClr val="FFFFFF"/>
                </a:solidFill>
              </a:rPr>
              <a:t>%</a:t>
            </a:r>
          </a:p>
          <a:p>
            <a:pPr lvl="0" algn="ctr"/>
            <a:r>
              <a:rPr lang="de-DE" b="1" dirty="0" smtClean="0">
                <a:solidFill>
                  <a:srgbClr val="FFFFFF"/>
                </a:solidFill>
              </a:rPr>
              <a:t>33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5674350" y="4153416"/>
            <a:ext cx="10652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sz="2400" b="1" dirty="0">
                <a:solidFill>
                  <a:srgbClr val="FFFFFF"/>
                </a:solidFill>
              </a:rPr>
              <a:t>16%</a:t>
            </a:r>
          </a:p>
          <a:p>
            <a:pPr lvl="0" algn="ctr"/>
            <a:r>
              <a:rPr lang="de-DE" b="1" dirty="0" smtClean="0">
                <a:solidFill>
                  <a:srgbClr val="FFFFFF"/>
                </a:solidFill>
              </a:rPr>
              <a:t>33</a:t>
            </a:r>
            <a:endParaRPr lang="de-DE" sz="2400" dirty="0">
              <a:solidFill>
                <a:srgbClr val="FFFFFF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1074226" y="4112448"/>
            <a:ext cx="10754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sz="2400" b="1" dirty="0" smtClean="0">
                <a:solidFill>
                  <a:srgbClr val="FFFFFF"/>
                </a:solidFill>
              </a:rPr>
              <a:t> 16</a:t>
            </a:r>
            <a:r>
              <a:rPr lang="de-DE" sz="2400" b="1" dirty="0">
                <a:solidFill>
                  <a:srgbClr val="FFFFFF"/>
                </a:solidFill>
              </a:rPr>
              <a:t>%</a:t>
            </a:r>
          </a:p>
          <a:p>
            <a:pPr lvl="0" algn="ctr"/>
            <a:r>
              <a:rPr lang="de-DE" b="1" dirty="0" smtClean="0">
                <a:solidFill>
                  <a:srgbClr val="FFFFFF"/>
                </a:solidFill>
              </a:rPr>
              <a:t>33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499172" y="4125780"/>
            <a:ext cx="10754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sz="2400" b="1" dirty="0" smtClean="0">
                <a:solidFill>
                  <a:srgbClr val="FFFFFF"/>
                </a:solidFill>
              </a:rPr>
              <a:t> 78%</a:t>
            </a:r>
            <a:endParaRPr lang="de-DE" sz="2400" b="1" dirty="0">
              <a:solidFill>
                <a:srgbClr val="FFFFFF"/>
              </a:solidFill>
            </a:endParaRPr>
          </a:p>
          <a:p>
            <a:pPr lvl="0" algn="ctr"/>
            <a:r>
              <a:rPr lang="de-DE" b="1" dirty="0" smtClean="0">
                <a:solidFill>
                  <a:srgbClr val="FFFFFF"/>
                </a:solidFill>
              </a:rPr>
              <a:t>165</a:t>
            </a:r>
            <a:endParaRPr lang="de-D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577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77800" y="3409128"/>
            <a:ext cx="8602663" cy="355600"/>
          </a:xfrm>
          <a:prstGeom prst="rect">
            <a:avLst/>
          </a:prstGeom>
          <a:solidFill>
            <a:srgbClr val="1A418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94D-5479-4346-BFDB-F02A7C67E958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sz="2000" dirty="0"/>
              <a:t>Einführung</a:t>
            </a:r>
          </a:p>
          <a:p>
            <a:pPr marL="245476" lvl="1" indent="0">
              <a:buNone/>
            </a:pPr>
            <a:r>
              <a:rPr lang="de-DE" sz="1600" dirty="0"/>
              <a:t>1.1	Business Understanding</a:t>
            </a:r>
          </a:p>
          <a:p>
            <a:pPr marL="245476" lvl="1" indent="0">
              <a:buNone/>
            </a:pPr>
            <a:r>
              <a:rPr lang="de-DE" sz="1600" dirty="0"/>
              <a:t>1.2	Data Understanding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dirty="0"/>
              <a:t>Klassifikation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dirty="0"/>
              <a:t>Segmentierung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dirty="0">
                <a:solidFill>
                  <a:schemeClr val="bg1"/>
                </a:solidFill>
              </a:rPr>
              <a:t>Assoziation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09A3-2861-5C4D-A9B4-E739C6913C0A}" type="datetime1">
              <a:rPr lang="de-DE" smtClean="0"/>
              <a:t>11.01.2016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0365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Datenaufbereitung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94D-5479-4346-BFDB-F02A7C67E958}" type="slidenum">
              <a:rPr lang="de-DE" smtClean="0"/>
              <a:pPr/>
              <a:t>14</a:t>
            </a:fld>
            <a:endParaRPr lang="de-DE" dirty="0"/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8628850"/>
              </p:ext>
            </p:extLst>
          </p:nvPr>
        </p:nvGraphicFramePr>
        <p:xfrm>
          <a:off x="360363" y="1320800"/>
          <a:ext cx="8420100" cy="4802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09A3-2861-5C4D-A9B4-E739C6913C0A}" type="datetime1">
              <a:rPr lang="de-DE" smtClean="0"/>
              <a:t>11.01.2016</a:t>
            </a:fld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448294" y="1517134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3</a:t>
            </a:r>
            <a:r>
              <a:rPr lang="de-DE" sz="2400" b="1" dirty="0" smtClean="0"/>
              <a:t>x</a:t>
            </a:r>
            <a:endParaRPr lang="de-DE" sz="2400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805281" y="2161863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1</a:t>
            </a:r>
            <a:r>
              <a:rPr lang="de-DE" sz="2400" b="1" dirty="0" smtClean="0"/>
              <a:t>x</a:t>
            </a:r>
            <a:endParaRPr lang="de-DE" sz="2400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1033884" y="2822283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/>
              <a:t>4x</a:t>
            </a:r>
            <a:endParaRPr lang="de-DE" sz="24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759486" y="4795088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/>
              <a:t>39x</a:t>
            </a:r>
            <a:endParaRPr lang="de-DE" sz="2400" b="1" dirty="0"/>
          </a:p>
        </p:txBody>
      </p:sp>
      <p:sp>
        <p:nvSpPr>
          <p:cNvPr id="13" name="Textfeld 12"/>
          <p:cNvSpPr txBox="1"/>
          <p:nvPr/>
        </p:nvSpPr>
        <p:spPr>
          <a:xfrm>
            <a:off x="441182" y="5447041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2</a:t>
            </a:r>
            <a:r>
              <a:rPr lang="de-DE" sz="2400" b="1" dirty="0" smtClean="0"/>
              <a:t>x</a:t>
            </a:r>
            <a:endParaRPr lang="de-DE" sz="2400" b="1" dirty="0"/>
          </a:p>
        </p:txBody>
      </p:sp>
      <p:sp>
        <p:nvSpPr>
          <p:cNvPr id="14" name="Textfeld 13"/>
          <p:cNvSpPr txBox="1"/>
          <p:nvPr/>
        </p:nvSpPr>
        <p:spPr>
          <a:xfrm>
            <a:off x="1042339" y="4143123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3</a:t>
            </a:r>
            <a:r>
              <a:rPr lang="de-DE" sz="2400" b="1" dirty="0" smtClean="0"/>
              <a:t>x</a:t>
            </a:r>
            <a:endParaRPr lang="de-DE" sz="2400" b="1" dirty="0"/>
          </a:p>
        </p:txBody>
      </p:sp>
      <p:sp>
        <p:nvSpPr>
          <p:cNvPr id="15" name="Textfeld 14"/>
          <p:cNvSpPr txBox="1"/>
          <p:nvPr/>
        </p:nvSpPr>
        <p:spPr>
          <a:xfrm>
            <a:off x="1118536" y="3482691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/>
              <a:t>1x</a:t>
            </a:r>
            <a:endParaRPr lang="de-DE" sz="2400" b="1" dirty="0"/>
          </a:p>
        </p:txBody>
      </p:sp>
      <p:pic>
        <p:nvPicPr>
          <p:cNvPr id="16" name="Picture 6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539" y="5908706"/>
            <a:ext cx="625765" cy="459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7226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94D-5479-4346-BFDB-F02A7C67E958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360001" y="2228850"/>
            <a:ext cx="8420463" cy="292683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3600" b="1" dirty="0" smtClean="0">
                <a:solidFill>
                  <a:schemeClr val="tx1"/>
                </a:solidFill>
              </a:rPr>
              <a:t>Vielen Dank </a:t>
            </a:r>
          </a:p>
          <a:p>
            <a:pPr marL="0" indent="0" algn="ctr">
              <a:buNone/>
            </a:pPr>
            <a:r>
              <a:rPr lang="de-DE" sz="3600" b="1" dirty="0" smtClean="0">
                <a:solidFill>
                  <a:schemeClr val="tx1"/>
                </a:solidFill>
              </a:rPr>
              <a:t>Für Ihre Aufmerksamkeit!</a:t>
            </a:r>
            <a:endParaRPr lang="de-DE" sz="3600" b="1" dirty="0">
              <a:solidFill>
                <a:schemeClr val="tx1"/>
              </a:solidFill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09A3-2861-5C4D-A9B4-E739C6913C0A}" type="datetime1">
              <a:rPr lang="de-DE" smtClean="0"/>
              <a:t>11.01.2016</a:t>
            </a:fld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6575" y="6552000"/>
            <a:ext cx="7200000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 dirty="0" smtClean="0"/>
              <a:t>von  80          </a:t>
            </a:r>
            <a:r>
              <a:rPr lang="de-DE" dirty="0" err="1" smtClean="0"/>
              <a:t>Wallersheim</a:t>
            </a:r>
            <a:r>
              <a:rPr lang="de-DE" dirty="0" smtClean="0"/>
              <a:t>, </a:t>
            </a:r>
            <a:r>
              <a:rPr lang="de-DE" b="1" dirty="0" err="1" smtClean="0"/>
              <a:t>Warneke</a:t>
            </a:r>
            <a:r>
              <a:rPr lang="de-DE" dirty="0" smtClean="0"/>
              <a:t>, Küpers, </a:t>
            </a:r>
            <a:r>
              <a:rPr lang="de-DE" dirty="0" err="1" smtClean="0"/>
              <a:t>Werning</a:t>
            </a:r>
            <a:r>
              <a:rPr lang="de-DE" dirty="0" smtClean="0"/>
              <a:t> , </a:t>
            </a:r>
            <a:r>
              <a:rPr lang="de-DE" dirty="0"/>
              <a:t>Lange</a:t>
            </a:r>
            <a:r>
              <a:rPr lang="de-DE" dirty="0" smtClean="0"/>
              <a:t> |  Abschlusspräsentation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725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177800" y="3943350"/>
            <a:ext cx="8775700" cy="1054100"/>
          </a:xfrm>
          <a:prstGeom prst="rect">
            <a:avLst/>
          </a:prstGeom>
          <a:solidFill>
            <a:srgbClr val="1A418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94D-5479-4346-BFDB-F02A7C67E958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sz="1800" dirty="0"/>
              <a:t>Einführung</a:t>
            </a:r>
          </a:p>
          <a:p>
            <a:pPr marL="245476" lvl="1" indent="0">
              <a:buNone/>
            </a:pPr>
            <a:r>
              <a:rPr lang="de-DE" sz="1500" dirty="0"/>
              <a:t>1.1	FH Münster in Zahlen und Fakten</a:t>
            </a:r>
          </a:p>
          <a:p>
            <a:pPr marL="245476" lvl="1" indent="0">
              <a:buNone/>
            </a:pPr>
            <a:r>
              <a:rPr lang="de-DE" sz="1500" dirty="0"/>
              <a:t>1.2	Projektbeschreibung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800" dirty="0"/>
              <a:t>Datenerhebung</a:t>
            </a:r>
          </a:p>
          <a:p>
            <a:pPr marL="245476" lvl="1" indent="0">
              <a:buNone/>
            </a:pPr>
            <a:r>
              <a:rPr lang="de-DE" sz="1500" dirty="0"/>
              <a:t>2.1	Wie wurden die Daten erhoben?</a:t>
            </a:r>
          </a:p>
          <a:p>
            <a:pPr marL="245476" lvl="1" indent="0">
              <a:buNone/>
            </a:pPr>
            <a:r>
              <a:rPr lang="de-DE" sz="1500" dirty="0"/>
              <a:t>2.2	Aufbau des Fragebogens</a:t>
            </a:r>
            <a:endParaRPr lang="de-DE" sz="12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/>
              <a:t>Datenaufbereitung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800" b="1" dirty="0">
                <a:solidFill>
                  <a:schemeClr val="bg1"/>
                </a:solidFill>
              </a:rPr>
              <a:t>Datenanalyse</a:t>
            </a:r>
          </a:p>
          <a:p>
            <a:pPr marL="245476" lvl="1" indent="0">
              <a:buNone/>
            </a:pPr>
            <a:r>
              <a:rPr lang="de-DE" sz="1500" b="1" dirty="0">
                <a:solidFill>
                  <a:schemeClr val="bg1"/>
                </a:solidFill>
              </a:rPr>
              <a:t>4.1	</a:t>
            </a:r>
            <a:r>
              <a:rPr lang="de-DE" sz="1500" b="1" dirty="0" smtClean="0">
                <a:solidFill>
                  <a:schemeClr val="bg1"/>
                </a:solidFill>
              </a:rPr>
              <a:t>Teilnehmer</a:t>
            </a:r>
            <a:endParaRPr lang="de-DE" sz="1500" b="1" dirty="0">
              <a:solidFill>
                <a:schemeClr val="bg1"/>
              </a:solidFill>
            </a:endParaRPr>
          </a:p>
          <a:p>
            <a:pPr marL="245476" lvl="1" indent="0">
              <a:buNone/>
            </a:pPr>
            <a:r>
              <a:rPr lang="de-DE" sz="1500" b="1" dirty="0">
                <a:solidFill>
                  <a:schemeClr val="bg1"/>
                </a:solidFill>
              </a:rPr>
              <a:t>4.2	</a:t>
            </a:r>
            <a:r>
              <a:rPr lang="de-DE" sz="1500" b="1" dirty="0" smtClean="0">
                <a:solidFill>
                  <a:schemeClr val="bg1"/>
                </a:solidFill>
              </a:rPr>
              <a:t>Erstkontakt mit dem Hochschultag</a:t>
            </a:r>
            <a:endParaRPr lang="de-DE" sz="1500" b="1" dirty="0">
              <a:solidFill>
                <a:schemeClr val="bg1"/>
              </a:solidFill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09A3-2861-5C4D-A9B4-E739C6913C0A}" type="datetime1">
              <a:rPr lang="de-DE" smtClean="0"/>
              <a:t>11.01.2016</a:t>
            </a:fld>
            <a:endParaRPr lang="de-DE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60          </a:t>
            </a:r>
            <a:r>
              <a:rPr lang="de-DE" smtClean="0"/>
              <a:t>     </a:t>
            </a:r>
            <a:r>
              <a:rPr lang="de-DE"/>
              <a:t>Wallersheim, Warneke, Küpers, Werning , Lange |  Abschlusspräsentation</a:t>
            </a:r>
            <a:endParaRPr lang="de-DE" dirty="0"/>
          </a:p>
        </p:txBody>
      </p:sp>
      <p:pic>
        <p:nvPicPr>
          <p:cNvPr id="9" name="Picture 53" descr="S:\MKT\allg_Marketing\Grafik\Medienarchiv\_Stockmaterial\3D People\iStock_000012178811Sm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750" y="1454150"/>
            <a:ext cx="1600200" cy="2135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125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1366594574"/>
              </p:ext>
            </p:extLst>
          </p:nvPr>
        </p:nvGraphicFramePr>
        <p:xfrm>
          <a:off x="457200" y="1166966"/>
          <a:ext cx="8140700" cy="5391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Bild 10" descr="fh-signet-grau-groß.png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61656" y="4340529"/>
            <a:ext cx="1669847" cy="1669847"/>
          </a:xfrm>
          <a:prstGeom prst="rect">
            <a:avLst/>
          </a:prstGeom>
        </p:spPr>
      </p:pic>
      <p:sp>
        <p:nvSpPr>
          <p:cNvPr id="11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6575" y="6552000"/>
            <a:ext cx="7200000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 smtClean="0"/>
              <a:t>von  60          Wallersheim, Warneke, Küpers, Werning , Lange |  Abschlusspräsentation</a:t>
            </a:r>
            <a:endParaRPr lang="de-DE" dirty="0"/>
          </a:p>
        </p:txBody>
      </p:sp>
      <p:sp>
        <p:nvSpPr>
          <p:cNvPr id="12" name="Datumsplatzhalter 4"/>
          <p:cNvSpPr>
            <a:spLocks noGrp="1"/>
          </p:cNvSpPr>
          <p:nvPr>
            <p:ph type="dt" sz="half" idx="10"/>
          </p:nvPr>
        </p:nvSpPr>
        <p:spPr>
          <a:xfrm>
            <a:off x="8150463" y="6552001"/>
            <a:ext cx="630000" cy="217031"/>
          </a:xfrm>
        </p:spPr>
        <p:txBody>
          <a:bodyPr/>
          <a:lstStyle/>
          <a:p>
            <a:fld id="{FFE67850-98D2-BA4E-BEB9-3D9FD015C4D2}" type="datetime1">
              <a:rPr lang="de-DE" smtClean="0"/>
              <a:t>11.01.2016</a:t>
            </a:fld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55629" y="6490783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00" dirty="0" smtClean="0"/>
              <a:t>17</a:t>
            </a:r>
            <a:endParaRPr lang="de-DE" sz="900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94D-5479-4346-BFDB-F02A7C67E958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332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Datenerhebung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94D-5479-4346-BFDB-F02A7C67E958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60          </a:t>
            </a:r>
            <a:r>
              <a:rPr lang="de-DE" smtClean="0"/>
              <a:t>     </a:t>
            </a:r>
            <a:r>
              <a:rPr lang="de-DE"/>
              <a:t>Wallersheim, Warneke, Küpers, Werning , Lange |  Abschlusspräsentation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5E85-03E7-6540-AB4A-957917E140DE}" type="datetime1">
              <a:rPr lang="de-DE" smtClean="0"/>
              <a:t>11.01.2016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>
          <a:xfrm>
            <a:off x="360000" y="651932"/>
            <a:ext cx="6832800" cy="304800"/>
          </a:xfrm>
        </p:spPr>
        <p:txBody>
          <a:bodyPr/>
          <a:lstStyle/>
          <a:p>
            <a:r>
              <a:rPr lang="de-DE" dirty="0" smtClean="0"/>
              <a:t>2.2 Aufbau des Fragenbogens</a:t>
            </a:r>
            <a:endParaRPr lang="de-DE" dirty="0"/>
          </a:p>
        </p:txBody>
      </p:sp>
      <p:sp>
        <p:nvSpPr>
          <p:cNvPr id="12" name="Inhaltsplatzhalter 7"/>
          <p:cNvSpPr>
            <a:spLocks noGrp="1"/>
          </p:cNvSpPr>
          <p:nvPr>
            <p:ph idx="1"/>
          </p:nvPr>
        </p:nvSpPr>
        <p:spPr>
          <a:xfrm>
            <a:off x="428376" y="1377417"/>
            <a:ext cx="8057782" cy="4802400"/>
          </a:xfrm>
        </p:spPr>
        <p:txBody>
          <a:bodyPr/>
          <a:lstStyle/>
          <a:p>
            <a:pPr marL="0" indent="0">
              <a:buNone/>
            </a:pPr>
            <a:r>
              <a:rPr lang="de-DE" sz="2400" b="1" dirty="0" smtClean="0">
                <a:solidFill>
                  <a:schemeClr val="tx1"/>
                </a:solidFill>
              </a:rPr>
              <a:t>Aufbau des Fragenbogens</a:t>
            </a:r>
          </a:p>
          <a:p>
            <a:pPr marL="457200" indent="-457200">
              <a:buFont typeface="+mj-lt"/>
              <a:buAutoNum type="romanUcPeriod"/>
            </a:pPr>
            <a:endParaRPr lang="de-DE" sz="2400" dirty="0" smtClean="0"/>
          </a:p>
          <a:p>
            <a:pPr marL="457200" indent="-457200">
              <a:buFont typeface="+mj-lt"/>
              <a:buAutoNum type="romanUcPeriod"/>
            </a:pPr>
            <a:r>
              <a:rPr lang="de-DE" sz="2400" dirty="0" smtClean="0"/>
              <a:t>Eisbrecherfragen</a:t>
            </a:r>
          </a:p>
          <a:p>
            <a:pPr marL="457200" indent="-457200">
              <a:buFont typeface="+mj-lt"/>
              <a:buAutoNum type="romanUcPeriod"/>
            </a:pPr>
            <a:r>
              <a:rPr lang="de-DE" sz="2400" dirty="0" smtClean="0"/>
              <a:t>Informationsquellen &amp; Bewertung</a:t>
            </a:r>
          </a:p>
          <a:p>
            <a:pPr marL="457200" indent="-457200">
              <a:buFont typeface="+mj-lt"/>
              <a:buAutoNum type="romanUcPeriod"/>
            </a:pPr>
            <a:r>
              <a:rPr lang="de-DE" sz="2400" dirty="0" smtClean="0"/>
              <a:t>Studium an der FH Münster</a:t>
            </a:r>
          </a:p>
          <a:p>
            <a:pPr marL="457200" indent="-457200">
              <a:buFont typeface="+mj-lt"/>
              <a:buAutoNum type="romanUcPeriod"/>
            </a:pPr>
            <a:r>
              <a:rPr lang="de-DE" sz="2400" dirty="0" smtClean="0"/>
              <a:t>Fragen zu anderen Hochschulen und Art des Studiums</a:t>
            </a:r>
            <a:endParaRPr lang="de-DE" sz="2400" dirty="0"/>
          </a:p>
          <a:p>
            <a:pPr marL="457200" indent="-457200">
              <a:buFont typeface="+mj-lt"/>
              <a:buAutoNum type="romanUcPeriod"/>
            </a:pPr>
            <a:r>
              <a:rPr lang="de-DE" sz="2400" dirty="0" smtClean="0"/>
              <a:t>Fragen zur Person</a:t>
            </a:r>
          </a:p>
        </p:txBody>
      </p:sp>
    </p:spTree>
    <p:extLst>
      <p:ext uri="{BB962C8B-B14F-4D97-AF65-F5344CB8AC3E}">
        <p14:creationId xmlns:p14="http://schemas.microsoft.com/office/powerpoint/2010/main" val="237361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94D-5479-4346-BFDB-F02A7C67E958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800" dirty="0"/>
              <a:t>Ergebnisse der Beurteilungen</a:t>
            </a:r>
            <a:endParaRPr lang="de-DE" sz="1400" dirty="0"/>
          </a:p>
          <a:p>
            <a:pPr marL="252000" lvl="1" indent="0">
              <a:lnSpc>
                <a:spcPct val="150000"/>
              </a:lnSpc>
              <a:buNone/>
            </a:pPr>
            <a:r>
              <a:rPr lang="de-DE" sz="1600" dirty="0"/>
              <a:t>	1.1  Informationsverhalten von Frauen &amp; Männern</a:t>
            </a:r>
          </a:p>
          <a:p>
            <a:pPr marL="252000" lvl="1" indent="0">
              <a:lnSpc>
                <a:spcPct val="150000"/>
              </a:lnSpc>
              <a:buNone/>
            </a:pPr>
            <a:r>
              <a:rPr lang="de-DE" sz="1600" dirty="0"/>
              <a:t>	1.2  Informationsquellen der FH Münster</a:t>
            </a:r>
          </a:p>
          <a:p>
            <a:pPr marL="252000" lvl="1" indent="0">
              <a:lnSpc>
                <a:spcPct val="150000"/>
              </a:lnSpc>
              <a:buNone/>
            </a:pPr>
            <a:r>
              <a:rPr lang="de-DE" sz="1600" dirty="0"/>
              <a:t>	1.3  Gründe für ein Studium an der FH Münster</a:t>
            </a:r>
          </a:p>
          <a:p>
            <a:pPr marL="457200" lvl="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800" dirty="0"/>
              <a:t>Zusammenhänge zwischen den Antworten</a:t>
            </a:r>
            <a:br>
              <a:rPr lang="de-DE" sz="1800" dirty="0"/>
            </a:br>
            <a:r>
              <a:rPr lang="de-DE" sz="1600" dirty="0"/>
              <a:t>2.1 Zusammenhang FH Münster – Wohnort</a:t>
            </a:r>
            <a:br>
              <a:rPr lang="de-DE" sz="1600" dirty="0"/>
            </a:br>
            <a:r>
              <a:rPr lang="de-DE" sz="1600" dirty="0"/>
              <a:t>2.2 Zusammenhang Hochschulpräferenz – Schulabschluss</a:t>
            </a:r>
          </a:p>
          <a:p>
            <a:pPr marL="457200" lvl="0" indent="-457200">
              <a:buFont typeface="+mj-lt"/>
              <a:buAutoNum type="arabicPeriod"/>
            </a:pPr>
            <a:r>
              <a:rPr lang="de-DE" sz="1800" dirty="0"/>
              <a:t>Ausblick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09A3-2861-5C4D-A9B4-E739C6913C0A}" type="datetime1">
              <a:rPr lang="de-DE" smtClean="0"/>
              <a:t>11.01.2016</a:t>
            </a:fld>
            <a:endParaRPr lang="de-DE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60          </a:t>
            </a:r>
            <a:r>
              <a:rPr lang="de-DE" smtClean="0"/>
              <a:t>     </a:t>
            </a:r>
            <a:r>
              <a:rPr lang="de-DE"/>
              <a:t>Wallersheim, Warneke, Küpers, Werning , Lange |  Abschlusspräsentation</a:t>
            </a:r>
            <a:endParaRPr lang="de-DE" dirty="0"/>
          </a:p>
        </p:txBody>
      </p:sp>
      <p:pic>
        <p:nvPicPr>
          <p:cNvPr id="10" name="Picture 68" descr="S:\MKT\allg_Marketing\Grafik\Medienarchiv\_Stockmaterial\3D People\iStock_000016383018Sm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325" y="3453027"/>
            <a:ext cx="1927225" cy="2356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537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2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C0C3B-2191-3E45-8DE0-FB6673534EAA}" type="datetime1">
              <a:rPr lang="de-DE" smtClean="0"/>
              <a:t>11.01.2016</a:t>
            </a:fld>
            <a:endParaRPr lang="de-DE" dirty="0"/>
          </a:p>
        </p:txBody>
      </p:sp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1620784039"/>
              </p:ext>
            </p:extLst>
          </p:nvPr>
        </p:nvGraphicFramePr>
        <p:xfrm>
          <a:off x="457200" y="1187450"/>
          <a:ext cx="8140700" cy="5391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Bild 10" descr="fh-signet-grau-groß.png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61656" y="4340529"/>
            <a:ext cx="1669847" cy="166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91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182381" y="1320799"/>
            <a:ext cx="8775700" cy="1974335"/>
          </a:xfrm>
          <a:prstGeom prst="rect">
            <a:avLst/>
          </a:prstGeom>
          <a:solidFill>
            <a:srgbClr val="1A418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94D-5479-4346-BFDB-F02A7C67E958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800" dirty="0">
                <a:solidFill>
                  <a:schemeClr val="bg1"/>
                </a:solidFill>
              </a:rPr>
              <a:t>Ergebnisse der Beurteilungen</a:t>
            </a:r>
            <a:endParaRPr lang="de-DE" sz="1400" dirty="0">
              <a:solidFill>
                <a:schemeClr val="bg1"/>
              </a:solidFill>
            </a:endParaRPr>
          </a:p>
          <a:p>
            <a:pPr marL="252000" lvl="1" indent="0">
              <a:lnSpc>
                <a:spcPct val="150000"/>
              </a:lnSpc>
              <a:buNone/>
            </a:pPr>
            <a:r>
              <a:rPr lang="de-DE" sz="1600" dirty="0">
                <a:solidFill>
                  <a:schemeClr val="bg1"/>
                </a:solidFill>
              </a:rPr>
              <a:t>	1.1  Informationsverhalten von Frauen &amp; Männern</a:t>
            </a:r>
          </a:p>
          <a:p>
            <a:pPr marL="252000" lvl="1" indent="0">
              <a:lnSpc>
                <a:spcPct val="150000"/>
              </a:lnSpc>
              <a:buNone/>
            </a:pPr>
            <a:r>
              <a:rPr lang="de-DE" sz="1600" dirty="0">
                <a:solidFill>
                  <a:schemeClr val="bg1"/>
                </a:solidFill>
              </a:rPr>
              <a:t>	1.2  Informationsquellen der FH Münster</a:t>
            </a:r>
          </a:p>
          <a:p>
            <a:pPr marL="252000" lvl="1" indent="0">
              <a:lnSpc>
                <a:spcPct val="150000"/>
              </a:lnSpc>
              <a:buNone/>
            </a:pPr>
            <a:r>
              <a:rPr lang="de-DE" sz="1600" dirty="0">
                <a:solidFill>
                  <a:schemeClr val="bg1"/>
                </a:solidFill>
              </a:rPr>
              <a:t>	1.3  Gründe für ein Studium an der FH Münster</a:t>
            </a:r>
          </a:p>
          <a:p>
            <a:pPr marL="457200" lvl="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800" dirty="0"/>
              <a:t>Zusammenhänge zwischen den Antworten</a:t>
            </a:r>
            <a:br>
              <a:rPr lang="de-DE" sz="1800" dirty="0"/>
            </a:br>
            <a:r>
              <a:rPr lang="de-DE" sz="1600" dirty="0"/>
              <a:t>2.1 Zusammenhang FH Münster – Wohnort</a:t>
            </a:r>
            <a:br>
              <a:rPr lang="de-DE" sz="1600" dirty="0"/>
            </a:br>
            <a:r>
              <a:rPr lang="de-DE" sz="1600" dirty="0"/>
              <a:t>2.2 Zusammenhang Hochschulpräferenz – Schulabschluss</a:t>
            </a:r>
          </a:p>
          <a:p>
            <a:pPr marL="457200" lvl="0" indent="-457200">
              <a:buFont typeface="+mj-lt"/>
              <a:buAutoNum type="arabicPeriod"/>
            </a:pPr>
            <a:r>
              <a:rPr lang="de-DE" sz="1800" dirty="0"/>
              <a:t>Ausblick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09A3-2861-5C4D-A9B4-E739C6913C0A}" type="datetime1">
              <a:rPr lang="de-DE" smtClean="0"/>
              <a:t>11.01.2016</a:t>
            </a:fld>
            <a:endParaRPr lang="de-DE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60          </a:t>
            </a:r>
            <a:r>
              <a:rPr lang="de-DE" smtClean="0"/>
              <a:t>     </a:t>
            </a:r>
            <a:r>
              <a:rPr lang="de-DE"/>
              <a:t>Wallersheim, Warneke, Küpers, Werning , Lange |  Abschlusspräsentation</a:t>
            </a:r>
            <a:endParaRPr lang="de-DE" dirty="0"/>
          </a:p>
        </p:txBody>
      </p:sp>
      <p:pic>
        <p:nvPicPr>
          <p:cNvPr id="10" name="Picture 68" descr="S:\MKT\allg_Marketing\Grafik\Medienarchiv\_Stockmaterial\3D People\iStock_000016383018Sm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325" y="3453027"/>
            <a:ext cx="1927225" cy="2356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34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Ergebnisse der Beurteilungen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94D-5479-4346-BFDB-F02A7C67E958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12" name="Inhaltsplatzhalt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Inhaltsplatzhalter 12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60          </a:t>
            </a:r>
            <a:r>
              <a:rPr lang="de-DE" smtClean="0"/>
              <a:t>     </a:t>
            </a:r>
            <a:r>
              <a:rPr lang="de-DE"/>
              <a:t>Wallersheim, Warneke, Küpers, Werning , Lange |  Abschlusspräsentation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5E85-03E7-6540-AB4A-957917E140DE}" type="datetime1">
              <a:rPr lang="de-DE" smtClean="0"/>
              <a:t>11.01.2016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smtClean="0"/>
              <a:t>1.1 Informationsverhalten von Frauen &amp; Männern</a:t>
            </a:r>
          </a:p>
          <a:p>
            <a:endParaRPr lang="de-DE" dirty="0"/>
          </a:p>
        </p:txBody>
      </p:sp>
      <p:pic>
        <p:nvPicPr>
          <p:cNvPr id="18" name="Picture 6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698" y="4836017"/>
            <a:ext cx="625765" cy="459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814969702"/>
              </p:ext>
            </p:extLst>
          </p:nvPr>
        </p:nvGraphicFramePr>
        <p:xfrm>
          <a:off x="438469" y="2122436"/>
          <a:ext cx="3766484" cy="2981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9" name="Diagramm 18"/>
          <p:cNvGraphicFramePr/>
          <p:nvPr>
            <p:extLst>
              <p:ext uri="{D42A27DB-BD31-4B8C-83A1-F6EECF244321}">
                <p14:modId xmlns:p14="http://schemas.microsoft.com/office/powerpoint/2010/main" val="4032193942"/>
              </p:ext>
            </p:extLst>
          </p:nvPr>
        </p:nvGraphicFramePr>
        <p:xfrm>
          <a:off x="4701096" y="2154251"/>
          <a:ext cx="3766484" cy="2981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20" name="Picture 6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628" y="4906410"/>
            <a:ext cx="625765" cy="459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1378039" y="1429383"/>
            <a:ext cx="1396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/>
              <a:t>weiblich</a:t>
            </a:r>
            <a:endParaRPr lang="de-DE" sz="2400" b="1" dirty="0"/>
          </a:p>
        </p:txBody>
      </p:sp>
      <p:sp>
        <p:nvSpPr>
          <p:cNvPr id="21" name="Textfeld 20"/>
          <p:cNvSpPr txBox="1"/>
          <p:nvPr/>
        </p:nvSpPr>
        <p:spPr>
          <a:xfrm>
            <a:off x="5877059" y="1429382"/>
            <a:ext cx="1534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/>
              <a:t>männlich</a:t>
            </a:r>
            <a:endParaRPr lang="de-DE" sz="2400" b="1" dirty="0"/>
          </a:p>
        </p:txBody>
      </p:sp>
      <p:cxnSp>
        <p:nvCxnSpPr>
          <p:cNvPr id="10" name="Gerade Verbindung 9"/>
          <p:cNvCxnSpPr/>
          <p:nvPr/>
        </p:nvCxnSpPr>
        <p:spPr>
          <a:xfrm flipV="1">
            <a:off x="212501" y="1957590"/>
            <a:ext cx="8718998" cy="64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>
            <a:off x="4507606" y="1385466"/>
            <a:ext cx="0" cy="38948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feld 24"/>
          <p:cNvSpPr txBox="1"/>
          <p:nvPr/>
        </p:nvSpPr>
        <p:spPr>
          <a:xfrm>
            <a:off x="438469" y="252425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65,2%</a:t>
            </a:r>
            <a:endParaRPr lang="de-DE" b="1" dirty="0"/>
          </a:p>
        </p:txBody>
      </p:sp>
      <p:sp>
        <p:nvSpPr>
          <p:cNvPr id="26" name="Textfeld 25"/>
          <p:cNvSpPr txBox="1"/>
          <p:nvPr/>
        </p:nvSpPr>
        <p:spPr>
          <a:xfrm>
            <a:off x="668867" y="3430072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61,9%</a:t>
            </a:r>
            <a:endParaRPr lang="de-DE" b="1" dirty="0"/>
          </a:p>
        </p:txBody>
      </p:sp>
      <p:sp>
        <p:nvSpPr>
          <p:cNvPr id="27" name="Textfeld 26"/>
          <p:cNvSpPr txBox="1"/>
          <p:nvPr/>
        </p:nvSpPr>
        <p:spPr>
          <a:xfrm>
            <a:off x="438469" y="432300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55,1%</a:t>
            </a:r>
            <a:endParaRPr lang="de-DE" b="1" dirty="0"/>
          </a:p>
        </p:txBody>
      </p:sp>
      <p:sp>
        <p:nvSpPr>
          <p:cNvPr id="28" name="Textfeld 27"/>
          <p:cNvSpPr txBox="1"/>
          <p:nvPr/>
        </p:nvSpPr>
        <p:spPr>
          <a:xfrm>
            <a:off x="4701096" y="2550152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64,5%</a:t>
            </a:r>
            <a:endParaRPr lang="de-DE" b="1" dirty="0"/>
          </a:p>
        </p:txBody>
      </p:sp>
      <p:sp>
        <p:nvSpPr>
          <p:cNvPr id="29" name="Textfeld 28"/>
          <p:cNvSpPr txBox="1"/>
          <p:nvPr/>
        </p:nvSpPr>
        <p:spPr>
          <a:xfrm>
            <a:off x="4934513" y="344952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63,4%</a:t>
            </a:r>
            <a:endParaRPr lang="de-DE" b="1" dirty="0"/>
          </a:p>
        </p:txBody>
      </p:sp>
      <p:sp>
        <p:nvSpPr>
          <p:cNvPr id="30" name="Textfeld 29"/>
          <p:cNvSpPr txBox="1"/>
          <p:nvPr/>
        </p:nvSpPr>
        <p:spPr>
          <a:xfrm>
            <a:off x="4701096" y="433656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59,1%</a:t>
            </a:r>
            <a:endParaRPr lang="de-DE" b="1" dirty="0"/>
          </a:p>
        </p:txBody>
      </p:sp>
      <p:sp>
        <p:nvSpPr>
          <p:cNvPr id="31" name="Textfeld 30"/>
          <p:cNvSpPr txBox="1"/>
          <p:nvPr/>
        </p:nvSpPr>
        <p:spPr>
          <a:xfrm>
            <a:off x="2853058" y="5047540"/>
            <a:ext cx="673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n=211</a:t>
            </a:r>
            <a:endParaRPr lang="de-DE" sz="1400" dirty="0"/>
          </a:p>
        </p:txBody>
      </p:sp>
      <p:sp>
        <p:nvSpPr>
          <p:cNvPr id="32" name="Textfeld 31"/>
          <p:cNvSpPr txBox="1"/>
          <p:nvPr/>
        </p:nvSpPr>
        <p:spPr>
          <a:xfrm>
            <a:off x="7450040" y="4987556"/>
            <a:ext cx="673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n=211</a:t>
            </a:r>
            <a:endParaRPr lang="de-DE" sz="1400" dirty="0"/>
          </a:p>
        </p:txBody>
      </p:sp>
      <p:graphicFrame>
        <p:nvGraphicFramePr>
          <p:cNvPr id="24" name="Diagramm 23"/>
          <p:cNvGraphicFramePr/>
          <p:nvPr>
            <p:extLst>
              <p:ext uri="{D42A27DB-BD31-4B8C-83A1-F6EECF244321}">
                <p14:modId xmlns:p14="http://schemas.microsoft.com/office/powerpoint/2010/main" val="1326534965"/>
              </p:ext>
            </p:extLst>
          </p:nvPr>
        </p:nvGraphicFramePr>
        <p:xfrm>
          <a:off x="64030" y="5333911"/>
          <a:ext cx="8716433" cy="1066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</p:spTree>
    <p:extLst>
      <p:ext uri="{BB962C8B-B14F-4D97-AF65-F5344CB8AC3E}">
        <p14:creationId xmlns:p14="http://schemas.microsoft.com/office/powerpoint/2010/main" val="228541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Ergebnisse der Beurteilungen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94D-5479-4346-BFDB-F02A7C67E958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Inhaltsplatzhalter 9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60          </a:t>
            </a:r>
            <a:r>
              <a:rPr lang="de-DE" smtClean="0"/>
              <a:t>     </a:t>
            </a:r>
            <a:r>
              <a:rPr lang="de-DE"/>
              <a:t>Wallersheim, Warneke, Küpers, Werning , Lange |  Abschlusspräsentation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5E85-03E7-6540-AB4A-957917E140DE}" type="datetime1">
              <a:rPr lang="de-DE" smtClean="0"/>
              <a:t>11.01.2016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smtClean="0"/>
              <a:t>1.2 Bewertung der Informationsquellen der FH Münster</a:t>
            </a:r>
          </a:p>
          <a:p>
            <a:endParaRPr lang="de-DE" dirty="0"/>
          </a:p>
        </p:txBody>
      </p:sp>
      <p:graphicFrame>
        <p:nvGraphicFramePr>
          <p:cNvPr id="16" name="Diagramm 15"/>
          <p:cNvGraphicFramePr/>
          <p:nvPr>
            <p:extLst>
              <p:ext uri="{D42A27DB-BD31-4B8C-83A1-F6EECF244321}">
                <p14:modId xmlns:p14="http://schemas.microsoft.com/office/powerpoint/2010/main" val="2151726230"/>
              </p:ext>
            </p:extLst>
          </p:nvPr>
        </p:nvGraphicFramePr>
        <p:xfrm>
          <a:off x="160867" y="5366138"/>
          <a:ext cx="8716433" cy="1066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8" name="Picture 6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698" y="4836017"/>
            <a:ext cx="625765" cy="459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3" name="Diagramm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1596366"/>
              </p:ext>
            </p:extLst>
          </p:nvPr>
        </p:nvGraphicFramePr>
        <p:xfrm>
          <a:off x="359999" y="1445654"/>
          <a:ext cx="828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4" name="Textfeld 23"/>
          <p:cNvSpPr txBox="1"/>
          <p:nvPr/>
        </p:nvSpPr>
        <p:spPr>
          <a:xfrm>
            <a:off x="7347785" y="5047539"/>
            <a:ext cx="673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n=211</a:t>
            </a:r>
            <a:endParaRPr lang="de-DE" sz="1400" dirty="0"/>
          </a:p>
        </p:txBody>
      </p:sp>
      <p:sp>
        <p:nvSpPr>
          <p:cNvPr id="15" name="Pfeil nach unten 8">
            <a:hlinkClick r:id="rId10" action="ppaction://hlinksldjump"/>
          </p:cNvPr>
          <p:cNvSpPr/>
          <p:nvPr/>
        </p:nvSpPr>
        <p:spPr>
          <a:xfrm>
            <a:off x="8435807" y="1445654"/>
            <a:ext cx="329495" cy="46452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865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Ergebnisse der Beurteilungen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94D-5479-4346-BFDB-F02A7C67E958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Inhaltsplatzhalter 11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60          </a:t>
            </a:r>
            <a:r>
              <a:rPr lang="de-DE" smtClean="0"/>
              <a:t>     </a:t>
            </a:r>
            <a:r>
              <a:rPr lang="de-DE"/>
              <a:t>Wallersheim, Warneke, Küpers, Werning , Lange |  Abschlusspräsentation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5E85-03E7-6540-AB4A-957917E140DE}" type="datetime1">
              <a:rPr lang="de-DE" smtClean="0"/>
              <a:t>11.01.2016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smtClean="0"/>
              <a:t>1.3 Gründe für ein Studium an der FH Münster</a:t>
            </a:r>
            <a:endParaRPr lang="de-DE" dirty="0"/>
          </a:p>
        </p:txBody>
      </p:sp>
      <p:pic>
        <p:nvPicPr>
          <p:cNvPr id="18" name="Picture 6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52" y="5816494"/>
            <a:ext cx="625765" cy="459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feld 23"/>
          <p:cNvSpPr txBox="1"/>
          <p:nvPr/>
        </p:nvSpPr>
        <p:spPr>
          <a:xfrm>
            <a:off x="6856265" y="5250824"/>
            <a:ext cx="673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n=211</a:t>
            </a:r>
            <a:endParaRPr lang="de-DE" sz="1400" dirty="0"/>
          </a:p>
        </p:txBody>
      </p:sp>
      <p:graphicFrame>
        <p:nvGraphicFramePr>
          <p:cNvPr id="7" name="Diagramm 6"/>
          <p:cNvGraphicFramePr/>
          <p:nvPr>
            <p:extLst>
              <p:ext uri="{D42A27DB-BD31-4B8C-83A1-F6EECF244321}">
                <p14:modId xmlns:p14="http://schemas.microsoft.com/office/powerpoint/2010/main" val="2798661771"/>
              </p:ext>
            </p:extLst>
          </p:nvPr>
        </p:nvGraphicFramePr>
        <p:xfrm>
          <a:off x="360000" y="1619369"/>
          <a:ext cx="7904075" cy="4465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Textfeld 8"/>
          <p:cNvSpPr txBox="1"/>
          <p:nvPr/>
        </p:nvSpPr>
        <p:spPr>
          <a:xfrm>
            <a:off x="1098309" y="3333918"/>
            <a:ext cx="340275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de-DE" sz="2200" b="1" dirty="0" smtClean="0"/>
              <a:t>Praxisbezug</a:t>
            </a:r>
          </a:p>
          <a:p>
            <a:pPr marL="285750" indent="-285750">
              <a:buFont typeface="Wingdings" pitchFamily="2" charset="2"/>
              <a:buChar char="§"/>
            </a:pPr>
            <a:endParaRPr lang="de-DE" sz="2200" b="1" dirty="0" smtClean="0"/>
          </a:p>
          <a:p>
            <a:pPr marL="285750" indent="-285750">
              <a:buFont typeface="Wingdings" pitchFamily="2" charset="2"/>
              <a:buChar char="§"/>
            </a:pPr>
            <a:r>
              <a:rPr lang="de-DE" sz="2200" b="1" dirty="0" smtClean="0"/>
              <a:t>Attraktiver Studienort</a:t>
            </a:r>
          </a:p>
          <a:p>
            <a:pPr marL="285750" indent="-285750">
              <a:buFont typeface="Wingdings" pitchFamily="2" charset="2"/>
              <a:buChar char="§"/>
            </a:pPr>
            <a:endParaRPr lang="de-DE" sz="2200" b="1" dirty="0" smtClean="0"/>
          </a:p>
          <a:p>
            <a:pPr marL="285750" indent="-285750">
              <a:buFont typeface="Wingdings" pitchFamily="2" charset="2"/>
              <a:buChar char="§"/>
            </a:pPr>
            <a:r>
              <a:rPr lang="de-DE" sz="2200" b="1" dirty="0" smtClean="0"/>
              <a:t>Bekanntheit der Hochschule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678255" y="3333918"/>
            <a:ext cx="322168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de-DE" sz="2200" b="1" dirty="0" smtClean="0"/>
              <a:t>Partner/Freunde</a:t>
            </a:r>
          </a:p>
          <a:p>
            <a:pPr marL="285750" indent="-285750">
              <a:buFont typeface="Wingdings" pitchFamily="2" charset="2"/>
              <a:buChar char="§"/>
            </a:pPr>
            <a:endParaRPr lang="de-DE" sz="2200" b="1" dirty="0" smtClean="0"/>
          </a:p>
          <a:p>
            <a:pPr marL="285750" indent="-285750">
              <a:buFont typeface="Wingdings" pitchFamily="2" charset="2"/>
              <a:buChar char="§"/>
            </a:pPr>
            <a:r>
              <a:rPr lang="de-DE" sz="2200" b="1" dirty="0" smtClean="0"/>
              <a:t>Nähe zur Heimat</a:t>
            </a:r>
          </a:p>
          <a:p>
            <a:pPr marL="285750" indent="-285750">
              <a:buFont typeface="Wingdings" pitchFamily="2" charset="2"/>
              <a:buChar char="§"/>
            </a:pPr>
            <a:endParaRPr lang="de-DE" sz="2200" b="1" dirty="0" smtClean="0"/>
          </a:p>
          <a:p>
            <a:pPr marL="285750" indent="-285750">
              <a:buFont typeface="Wingdings" pitchFamily="2" charset="2"/>
              <a:buChar char="§"/>
            </a:pPr>
            <a:r>
              <a:rPr lang="de-DE" sz="2200" b="1" dirty="0" smtClean="0"/>
              <a:t>Hochschulrankings</a:t>
            </a:r>
          </a:p>
        </p:txBody>
      </p:sp>
    </p:spTree>
    <p:extLst>
      <p:ext uri="{BB962C8B-B14F-4D97-AF65-F5344CB8AC3E}">
        <p14:creationId xmlns:p14="http://schemas.microsoft.com/office/powerpoint/2010/main" val="85783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182381" y="3377514"/>
            <a:ext cx="8775700" cy="1210961"/>
          </a:xfrm>
          <a:prstGeom prst="rect">
            <a:avLst/>
          </a:prstGeom>
          <a:solidFill>
            <a:srgbClr val="1A418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94D-5479-4346-BFDB-F02A7C67E958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800" dirty="0"/>
              <a:t>Ergebnisse der Beurteilungen</a:t>
            </a:r>
            <a:endParaRPr lang="de-DE" sz="1400" dirty="0"/>
          </a:p>
          <a:p>
            <a:pPr marL="252000" lvl="1" indent="0">
              <a:lnSpc>
                <a:spcPct val="150000"/>
              </a:lnSpc>
              <a:buNone/>
            </a:pPr>
            <a:r>
              <a:rPr lang="de-DE" sz="1600" dirty="0"/>
              <a:t>	1.1  Informationsverhalten von Frauen &amp; Männern</a:t>
            </a:r>
          </a:p>
          <a:p>
            <a:pPr marL="252000" lvl="1" indent="0">
              <a:lnSpc>
                <a:spcPct val="150000"/>
              </a:lnSpc>
              <a:buNone/>
            </a:pPr>
            <a:r>
              <a:rPr lang="de-DE" sz="1600" dirty="0"/>
              <a:t>	1.2  Informationsquellen der FH Münster</a:t>
            </a:r>
          </a:p>
          <a:p>
            <a:pPr marL="252000" lvl="1" indent="0">
              <a:lnSpc>
                <a:spcPct val="150000"/>
              </a:lnSpc>
              <a:buNone/>
            </a:pPr>
            <a:r>
              <a:rPr lang="de-DE" sz="1600" dirty="0"/>
              <a:t>	1.3  Gründe für ein Studium an der FH Münster</a:t>
            </a:r>
          </a:p>
          <a:p>
            <a:pPr marL="457200" lvl="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800" dirty="0">
                <a:solidFill>
                  <a:schemeClr val="bg1"/>
                </a:solidFill>
              </a:rPr>
              <a:t>Zusammenhänge zwischen den Antworten</a:t>
            </a:r>
            <a:br>
              <a:rPr lang="de-DE" sz="1800" dirty="0">
                <a:solidFill>
                  <a:schemeClr val="bg1"/>
                </a:solidFill>
              </a:rPr>
            </a:br>
            <a:r>
              <a:rPr lang="de-DE" sz="1600" dirty="0">
                <a:solidFill>
                  <a:schemeClr val="bg1"/>
                </a:solidFill>
              </a:rPr>
              <a:t>2.1 Zusammenhang FH Münster – Wohnort</a:t>
            </a:r>
            <a:br>
              <a:rPr lang="de-DE" sz="1600" dirty="0">
                <a:solidFill>
                  <a:schemeClr val="bg1"/>
                </a:solidFill>
              </a:rPr>
            </a:br>
            <a:r>
              <a:rPr lang="de-DE" sz="1600" dirty="0">
                <a:solidFill>
                  <a:schemeClr val="bg1"/>
                </a:solidFill>
              </a:rPr>
              <a:t>2.2 Zusammenhang Hochschulpräferenz – Schulabschluss</a:t>
            </a:r>
          </a:p>
          <a:p>
            <a:pPr marL="457200" lvl="0" indent="-457200">
              <a:buFont typeface="+mj-lt"/>
              <a:buAutoNum type="arabicPeriod"/>
            </a:pPr>
            <a:r>
              <a:rPr lang="de-DE" sz="1800" dirty="0"/>
              <a:t>Ausblick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09A3-2861-5C4D-A9B4-E739C6913C0A}" type="datetime1">
              <a:rPr lang="de-DE" smtClean="0"/>
              <a:t>11.01.2016</a:t>
            </a:fld>
            <a:endParaRPr lang="de-DE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60          </a:t>
            </a:r>
            <a:r>
              <a:rPr lang="de-DE" smtClean="0"/>
              <a:t>     </a:t>
            </a:r>
            <a:r>
              <a:rPr lang="de-DE"/>
              <a:t>Wallersheim, Warneke, Küpers, Werning , Lange |  Abschlusspräsentation</a:t>
            </a:r>
            <a:endParaRPr lang="de-DE" dirty="0"/>
          </a:p>
        </p:txBody>
      </p:sp>
      <p:pic>
        <p:nvPicPr>
          <p:cNvPr id="11" name="Picture 45" descr="S:\MKT\allg_Marketing\Grafik\Medienarchiv\_Stockmaterial\3D People\iStock_000010554791Sm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324" y="1413988"/>
            <a:ext cx="1862609" cy="1862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390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Zusammenhänge zwischen den </a:t>
            </a:r>
            <a:r>
              <a:rPr lang="de-DE" dirty="0" smtClean="0"/>
              <a:t>Antworten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94D-5479-4346-BFDB-F02A7C67E958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60          </a:t>
            </a:r>
            <a:r>
              <a:rPr lang="de-DE" smtClean="0"/>
              <a:t>     </a:t>
            </a:r>
            <a:r>
              <a:rPr lang="de-DE"/>
              <a:t>Wallersheim, Warneke, Küpers, Werning , Lange |  Abschlusspräsentation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5E85-03E7-6540-AB4A-957917E140DE}" type="datetime1">
              <a:rPr lang="de-DE" smtClean="0"/>
              <a:t>11.01.2016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2.1 Zusammenhang FH Münster - Wohnort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8280000" y="4680000"/>
            <a:ext cx="900000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n=199</a:t>
            </a:r>
            <a:endParaRPr lang="de-DE" sz="1200" dirty="0"/>
          </a:p>
        </p:txBody>
      </p:sp>
      <p:pic>
        <p:nvPicPr>
          <p:cNvPr id="13" name="Picture 6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000" y="1116000"/>
            <a:ext cx="625765" cy="459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3" name="Diagramm 8"/>
          <p:cNvGraphicFramePr/>
          <p:nvPr>
            <p:extLst>
              <p:ext uri="{D42A27DB-BD31-4B8C-83A1-F6EECF244321}">
                <p14:modId xmlns:p14="http://schemas.microsoft.com/office/powerpoint/2010/main" val="2952648909"/>
              </p:ext>
            </p:extLst>
          </p:nvPr>
        </p:nvGraphicFramePr>
        <p:xfrm>
          <a:off x="185520" y="5283477"/>
          <a:ext cx="8716433" cy="1066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5" name="Inhaltsplatzhalter 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4251768"/>
              </p:ext>
            </p:extLst>
          </p:nvPr>
        </p:nvGraphicFramePr>
        <p:xfrm>
          <a:off x="360363" y="1320800"/>
          <a:ext cx="4078287" cy="4802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17" name="Pfeil nach unten 13">
            <a:hlinkClick r:id="rId11" action="ppaction://hlinksldjump"/>
          </p:cNvPr>
          <p:cNvSpPr/>
          <p:nvPr/>
        </p:nvSpPr>
        <p:spPr>
          <a:xfrm>
            <a:off x="8572458" y="1910179"/>
            <a:ext cx="329495" cy="46452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980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m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4546560"/>
              </p:ext>
            </p:extLst>
          </p:nvPr>
        </p:nvGraphicFramePr>
        <p:xfrm>
          <a:off x="360000" y="1440000"/>
          <a:ext cx="828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Zusammenhänge zwischen den Antworten</a:t>
            </a:r>
          </a:p>
          <a:p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smtClean="0"/>
              <a:t>2.2 </a:t>
            </a:r>
            <a:r>
              <a:rPr lang="de-DE" dirty="0"/>
              <a:t>Zusammenhang </a:t>
            </a:r>
            <a:r>
              <a:rPr lang="de-DE" dirty="0" smtClean="0"/>
              <a:t>Hochschulpräferenz - Schulabschluss</a:t>
            </a:r>
            <a:endParaRPr lang="de-DE" dirty="0"/>
          </a:p>
          <a:p>
            <a:endParaRPr lang="de-DE" dirty="0"/>
          </a:p>
        </p:txBody>
      </p:sp>
      <p:pic>
        <p:nvPicPr>
          <p:cNvPr id="19" name="Picture 6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000" y="1116000"/>
            <a:ext cx="625765" cy="459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Diagramm 8"/>
          <p:cNvGraphicFramePr/>
          <p:nvPr>
            <p:extLst>
              <p:ext uri="{D42A27DB-BD31-4B8C-83A1-F6EECF244321}">
                <p14:modId xmlns:p14="http://schemas.microsoft.com/office/powerpoint/2010/main" val="1569115921"/>
              </p:ext>
            </p:extLst>
          </p:nvPr>
        </p:nvGraphicFramePr>
        <p:xfrm>
          <a:off x="160867" y="5253941"/>
          <a:ext cx="8716433" cy="1066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" name="Rechteck 1"/>
          <p:cNvSpPr/>
          <p:nvPr/>
        </p:nvSpPr>
        <p:spPr>
          <a:xfrm>
            <a:off x="8280000" y="4680000"/>
            <a:ext cx="668808" cy="246221"/>
          </a:xfrm>
          <a:prstGeom prst="rect">
            <a:avLst/>
          </a:prstGeom>
        </p:spPr>
        <p:txBody>
          <a:bodyPr wrap="square" lIns="90000">
            <a:spAutoFit/>
          </a:bodyPr>
          <a:lstStyle/>
          <a:p>
            <a:r>
              <a:rPr lang="de-DE" sz="1000" dirty="0" smtClean="0"/>
              <a:t>n=207</a:t>
            </a:r>
            <a:endParaRPr lang="de-DE" sz="100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5E85-03E7-6540-AB4A-957917E140DE}" type="datetime1">
              <a:rPr lang="de-DE" smtClean="0"/>
              <a:t>11.01.2016</a:t>
            </a:fld>
            <a:endParaRPr lang="de-DE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>
          <a:xfrm>
            <a:off x="418673" y="6552000"/>
            <a:ext cx="308866" cy="217032"/>
          </a:xfrm>
        </p:spPr>
        <p:txBody>
          <a:bodyPr/>
          <a:lstStyle/>
          <a:p>
            <a:fld id="{B166094D-5479-4346-BFDB-F02A7C67E958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24" name="Fußzeilenplatzhalt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60          </a:t>
            </a:r>
            <a:r>
              <a:rPr lang="de-DE" smtClean="0"/>
              <a:t>     </a:t>
            </a:r>
            <a:r>
              <a:rPr lang="de-DE"/>
              <a:t>Wallersheim, Warneke, Küpers, Werning , Lange |  Abschlusspräsentation</a:t>
            </a:r>
            <a:endParaRPr lang="de-DE" dirty="0"/>
          </a:p>
        </p:txBody>
      </p:sp>
      <p:sp>
        <p:nvSpPr>
          <p:cNvPr id="17" name="Pfeil nach unten 13">
            <a:hlinkClick r:id="rId11" action="ppaction://hlinksldjump"/>
          </p:cNvPr>
          <p:cNvSpPr/>
          <p:nvPr/>
        </p:nvSpPr>
        <p:spPr>
          <a:xfrm>
            <a:off x="8640000" y="2086971"/>
            <a:ext cx="329495" cy="46452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212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182381" y="4596715"/>
            <a:ext cx="8775700" cy="378940"/>
          </a:xfrm>
          <a:prstGeom prst="rect">
            <a:avLst/>
          </a:prstGeom>
          <a:solidFill>
            <a:srgbClr val="1A418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94D-5479-4346-BFDB-F02A7C67E958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800" dirty="0"/>
              <a:t>Ergebnisse der Beurteilungen</a:t>
            </a:r>
            <a:endParaRPr lang="de-DE" sz="1400" dirty="0"/>
          </a:p>
          <a:p>
            <a:pPr marL="252000" lvl="1" indent="0">
              <a:lnSpc>
                <a:spcPct val="150000"/>
              </a:lnSpc>
              <a:buNone/>
            </a:pPr>
            <a:r>
              <a:rPr lang="de-DE" sz="1600" dirty="0"/>
              <a:t>	1.1  Informationsverhalten von Frauen &amp; Männern</a:t>
            </a:r>
          </a:p>
          <a:p>
            <a:pPr marL="252000" lvl="1" indent="0">
              <a:lnSpc>
                <a:spcPct val="150000"/>
              </a:lnSpc>
              <a:buNone/>
            </a:pPr>
            <a:r>
              <a:rPr lang="de-DE" sz="1600" dirty="0"/>
              <a:t>	1.2  Informationsquellen der FH Münster</a:t>
            </a:r>
          </a:p>
          <a:p>
            <a:pPr marL="252000" lvl="1" indent="0">
              <a:lnSpc>
                <a:spcPct val="150000"/>
              </a:lnSpc>
              <a:buNone/>
            </a:pPr>
            <a:r>
              <a:rPr lang="de-DE" sz="1600" dirty="0"/>
              <a:t>	1.3  Gründe für ein Studium an der FH Münster</a:t>
            </a:r>
          </a:p>
          <a:p>
            <a:pPr marL="457200" lvl="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800" dirty="0"/>
              <a:t>Zusammenhänge zwischen den Antworten</a:t>
            </a:r>
            <a:br>
              <a:rPr lang="de-DE" sz="1800" dirty="0"/>
            </a:br>
            <a:r>
              <a:rPr lang="de-DE" sz="1600" dirty="0"/>
              <a:t>2.1 Zusammenhang FH Münster – Wohnort</a:t>
            </a:r>
            <a:br>
              <a:rPr lang="de-DE" sz="1600" dirty="0"/>
            </a:br>
            <a:r>
              <a:rPr lang="de-DE" sz="1600" dirty="0"/>
              <a:t>2.2 Zusammenhang Hochschulpräferenz – Schulabschluss</a:t>
            </a:r>
          </a:p>
          <a:p>
            <a:pPr marL="457200" lvl="0" indent="-457200">
              <a:buFont typeface="+mj-lt"/>
              <a:buAutoNum type="arabicPeriod"/>
            </a:pPr>
            <a:r>
              <a:rPr lang="de-DE" sz="1800" dirty="0">
                <a:solidFill>
                  <a:schemeClr val="bg1"/>
                </a:solidFill>
              </a:rPr>
              <a:t>Ausblick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09A3-2861-5C4D-A9B4-E739C6913C0A}" type="datetime1">
              <a:rPr lang="de-DE" smtClean="0"/>
              <a:t>11.01.2016</a:t>
            </a:fld>
            <a:endParaRPr lang="de-DE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60          </a:t>
            </a:r>
            <a:r>
              <a:rPr lang="de-DE" smtClean="0"/>
              <a:t>     </a:t>
            </a:r>
            <a:r>
              <a:rPr lang="de-DE"/>
              <a:t>Wallersheim, Warneke, Küpers, Werning , Lange |  Abschlusspräsentation</a:t>
            </a:r>
            <a:endParaRPr lang="de-DE" dirty="0"/>
          </a:p>
        </p:txBody>
      </p:sp>
      <p:pic>
        <p:nvPicPr>
          <p:cNvPr id="10" name="Picture 53" descr="S:\MKT\allg_Marketing\Grafik\Medienarchiv\_Stockmaterial\3D People\iStock_000012178811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750" y="1454150"/>
            <a:ext cx="1600200" cy="2135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057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Ausblick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94D-5479-4346-BFDB-F02A7C67E958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60          </a:t>
            </a:r>
            <a:r>
              <a:rPr lang="de-DE" smtClean="0"/>
              <a:t>     </a:t>
            </a:r>
            <a:r>
              <a:rPr lang="de-DE"/>
              <a:t>Wallersheim, Warneke, Küpers, Werning , Lange |  Abschlusspräsentation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5D07E-4C01-6545-86B9-329C498D3425}" type="datetime1">
              <a:rPr lang="de-DE" smtClean="0"/>
              <a:t>11.01.2016</a:t>
            </a:fld>
            <a:endParaRPr lang="de-DE" dirty="0"/>
          </a:p>
        </p:txBody>
      </p:sp>
      <p:graphicFrame>
        <p:nvGraphicFramePr>
          <p:cNvPr id="18" name="Diagramm 3"/>
          <p:cNvGraphicFramePr/>
          <p:nvPr>
            <p:extLst>
              <p:ext uri="{D42A27DB-BD31-4B8C-83A1-F6EECF244321}">
                <p14:modId xmlns:p14="http://schemas.microsoft.com/office/powerpoint/2010/main" val="62299853"/>
              </p:ext>
            </p:extLst>
          </p:nvPr>
        </p:nvGraphicFramePr>
        <p:xfrm>
          <a:off x="123569" y="1145059"/>
          <a:ext cx="8888626" cy="522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8765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94D-5479-4346-BFDB-F02A7C67E958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360001" y="2228850"/>
            <a:ext cx="8420463" cy="13843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3600" b="1" dirty="0" smtClean="0">
                <a:solidFill>
                  <a:schemeClr val="tx1"/>
                </a:solidFill>
              </a:rPr>
              <a:t>Vielen Dank für </a:t>
            </a:r>
          </a:p>
          <a:p>
            <a:pPr marL="0" indent="0" algn="ctr">
              <a:buNone/>
            </a:pPr>
            <a:r>
              <a:rPr lang="de-DE" sz="3600" b="1" dirty="0" smtClean="0">
                <a:solidFill>
                  <a:schemeClr val="tx1"/>
                </a:solidFill>
              </a:rPr>
              <a:t>Ihre Aufmerksamkeit!</a:t>
            </a:r>
            <a:endParaRPr lang="de-DE" sz="3600" b="1" dirty="0">
              <a:solidFill>
                <a:schemeClr val="tx1"/>
              </a:solidFill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09A3-2861-5C4D-A9B4-E739C6913C0A}" type="datetime1">
              <a:rPr lang="de-DE" smtClean="0"/>
              <a:t>11.01.2016</a:t>
            </a:fld>
            <a:endParaRPr lang="de-DE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60          </a:t>
            </a:r>
            <a:r>
              <a:rPr lang="de-DE" smtClean="0"/>
              <a:t>     </a:t>
            </a:r>
            <a:r>
              <a:rPr lang="de-DE"/>
              <a:t>Wallersheim, Warneke, Küpers, Werning , Lange |  Abschlusspräsentation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700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177800" y="1359104"/>
            <a:ext cx="8775700" cy="10541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94D-5479-4346-BFDB-F02A7C67E958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sz="2000" dirty="0">
                <a:solidFill>
                  <a:schemeClr val="bg1"/>
                </a:solidFill>
              </a:rPr>
              <a:t>Einführung</a:t>
            </a:r>
          </a:p>
          <a:p>
            <a:pPr marL="245476" lvl="1" indent="0">
              <a:buNone/>
            </a:pPr>
            <a:r>
              <a:rPr lang="de-DE" sz="1600" dirty="0">
                <a:solidFill>
                  <a:schemeClr val="bg1"/>
                </a:solidFill>
              </a:rPr>
              <a:t>1.1	Business Understanding</a:t>
            </a:r>
          </a:p>
          <a:p>
            <a:pPr marL="245476" lvl="1" indent="0">
              <a:buNone/>
            </a:pPr>
            <a:r>
              <a:rPr lang="de-DE" sz="1600" dirty="0">
                <a:solidFill>
                  <a:schemeClr val="bg1"/>
                </a:solidFill>
              </a:rPr>
              <a:t>1.2	Data Understanding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dirty="0"/>
              <a:t>Klassifikation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dirty="0"/>
              <a:t>Segmentierung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dirty="0"/>
              <a:t>Assoziation</a:t>
            </a:r>
            <a:endParaRPr lang="de-DE" sz="200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09A3-2861-5C4D-A9B4-E739C6913C0A}" type="datetime1">
              <a:rPr lang="de-DE" smtClean="0"/>
              <a:t>11.01.2016</a:t>
            </a:fld>
            <a:endParaRPr lang="de-DE" dirty="0"/>
          </a:p>
        </p:txBody>
      </p:sp>
      <p:pic>
        <p:nvPicPr>
          <p:cNvPr id="9" name="Picture 62" descr="S:\MKT\allg_Marketing\Grafik\Medienarchiv\_Stockmaterial\3D People\iStock_000014170222Sm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63" y="3862388"/>
            <a:ext cx="1862137" cy="186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4460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Backup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94D-5479-4346-BFDB-F02A7C67E958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Inhaltsplatzhalter 9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60          </a:t>
            </a:r>
            <a:r>
              <a:rPr lang="de-DE" smtClean="0"/>
              <a:t>     </a:t>
            </a:r>
            <a:r>
              <a:rPr lang="de-DE"/>
              <a:t>Wallersheim, Warneke, Küpers, Werning , Lange |  Abschlusspräsentation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5E85-03E7-6540-AB4A-957917E140DE}" type="datetime1">
              <a:rPr lang="de-DE" smtClean="0"/>
              <a:t>11.01.2016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smtClean="0"/>
              <a:t>Analyseplan</a:t>
            </a:r>
            <a:endParaRPr lang="de-DE" dirty="0"/>
          </a:p>
        </p:txBody>
      </p:sp>
      <p:graphicFrame>
        <p:nvGraphicFramePr>
          <p:cNvPr id="11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480497"/>
              </p:ext>
            </p:extLst>
          </p:nvPr>
        </p:nvGraphicFramePr>
        <p:xfrm>
          <a:off x="360001" y="4016414"/>
          <a:ext cx="8066369" cy="22223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1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71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95911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55585">
                <a:tc>
                  <a:txBody>
                    <a:bodyPr/>
                    <a:lstStyle/>
                    <a:p>
                      <a:pPr algn="l" fontAlgn="t"/>
                      <a:r>
                        <a:rPr lang="de-DE" sz="1000" u="none" strike="noStrike" dirty="0">
                          <a:effectLst/>
                        </a:rPr>
                        <a:t>Zielsetzung</a:t>
                      </a:r>
                      <a:endParaRPr lang="de-DE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000" u="none" strike="noStrike" dirty="0">
                          <a:effectLst/>
                        </a:rPr>
                        <a:t> </a:t>
                      </a:r>
                      <a:endParaRPr lang="de-DE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000" u="none" strike="noStrike">
                          <a:effectLst/>
                        </a:rPr>
                        <a:t>Was sind die Gründe für ein Studium an der FH Münster</a:t>
                      </a:r>
                      <a:endParaRPr lang="de-DE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5558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Methode</a:t>
                      </a:r>
                      <a:endParaRPr lang="de-DE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 </a:t>
                      </a:r>
                      <a:endParaRPr lang="de-DE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Häufigkeitsanalyse</a:t>
                      </a:r>
                      <a:endParaRPr lang="de-DE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558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Fokus</a:t>
                      </a:r>
                      <a:endParaRPr lang="de-DE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 </a:t>
                      </a:r>
                      <a:endParaRPr lang="de-DE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 dirty="0">
                          <a:effectLst/>
                        </a:rPr>
                        <a:t>Alle Befragten</a:t>
                      </a:r>
                      <a:endParaRPr lang="de-DE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5558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Merkmale</a:t>
                      </a:r>
                      <a:endParaRPr lang="de-DE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 </a:t>
                      </a:r>
                      <a:endParaRPr lang="de-DE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 dirty="0">
                          <a:effectLst/>
                        </a:rPr>
                        <a:t>f05_1 bis f05_13</a:t>
                      </a:r>
                      <a:endParaRPr lang="de-DE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2" name="Tabel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941622"/>
              </p:ext>
            </p:extLst>
          </p:nvPr>
        </p:nvGraphicFramePr>
        <p:xfrm>
          <a:off x="360000" y="1492089"/>
          <a:ext cx="8066371" cy="19455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93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705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4800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48000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60248">
                <a:tc>
                  <a:txBody>
                    <a:bodyPr/>
                    <a:lstStyle/>
                    <a:p>
                      <a:pPr algn="l" fontAlgn="t"/>
                      <a:r>
                        <a:rPr lang="de-DE" sz="1000" u="none" strike="noStrike" dirty="0">
                          <a:effectLst/>
                        </a:rPr>
                        <a:t>Zielsetzung</a:t>
                      </a:r>
                      <a:endParaRPr lang="de-DE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000" u="none" strike="noStrike">
                          <a:effectLst/>
                        </a:rPr>
                        <a:t> </a:t>
                      </a:r>
                      <a:endParaRPr lang="de-DE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de-DE" sz="1000" u="none" strike="noStrike" dirty="0">
                          <a:effectLst/>
                        </a:rPr>
                        <a:t>Wie informieren sich Studieninteressierte über Hochschulen</a:t>
                      </a:r>
                      <a:r>
                        <a:rPr lang="de-DE" sz="1000" u="none" strike="noStrike" dirty="0" smtClean="0">
                          <a:effectLst/>
                        </a:rPr>
                        <a:t>?</a:t>
                      </a:r>
                      <a:endParaRPr lang="de-DE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4848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Methode</a:t>
                      </a:r>
                      <a:endParaRPr lang="de-DE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 </a:t>
                      </a:r>
                      <a:endParaRPr lang="de-DE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Häufigkeitsanalyse</a:t>
                      </a:r>
                      <a:endParaRPr lang="de-DE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 </a:t>
                      </a:r>
                      <a:endParaRPr lang="de-DE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60248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Fokus</a:t>
                      </a:r>
                      <a:endParaRPr lang="de-DE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 </a:t>
                      </a:r>
                      <a:endParaRPr lang="de-DE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Alle Befragten</a:t>
                      </a:r>
                      <a:endParaRPr lang="de-DE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 dirty="0">
                          <a:effectLst/>
                        </a:rPr>
                        <a:t>Geschlecht</a:t>
                      </a:r>
                      <a:endParaRPr lang="de-DE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60248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Merkmale</a:t>
                      </a:r>
                      <a:endParaRPr lang="de-DE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 </a:t>
                      </a:r>
                      <a:endParaRPr lang="de-DE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f03_1 bis f03_17</a:t>
                      </a:r>
                      <a:endParaRPr lang="de-DE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 dirty="0">
                          <a:effectLst/>
                        </a:rPr>
                        <a:t>f12</a:t>
                      </a:r>
                      <a:endParaRPr lang="de-DE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802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Backup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94D-5479-4346-BFDB-F02A7C67E958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10" name="Inhaltsplatzhalt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60          </a:t>
            </a:r>
            <a:r>
              <a:rPr lang="de-DE" smtClean="0"/>
              <a:t>     </a:t>
            </a:r>
            <a:r>
              <a:rPr lang="de-DE"/>
              <a:t>Wallersheim, Warneke, Küpers, Werning , Lange |  Abschlusspräsentation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5E85-03E7-6540-AB4A-957917E140DE}" type="datetime1">
              <a:rPr lang="de-DE" smtClean="0"/>
              <a:t>11.01.2016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smtClean="0"/>
              <a:t>Analyseplan</a:t>
            </a:r>
            <a:endParaRPr lang="de-DE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459075"/>
              </p:ext>
            </p:extLst>
          </p:nvPr>
        </p:nvGraphicFramePr>
        <p:xfrm>
          <a:off x="267402" y="3788171"/>
          <a:ext cx="8679829" cy="21264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83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21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74466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74466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717945">
                <a:tc>
                  <a:txBody>
                    <a:bodyPr/>
                    <a:lstStyle/>
                    <a:p>
                      <a:pPr algn="l" fontAlgn="t"/>
                      <a:r>
                        <a:rPr lang="de-DE" sz="1000" u="none" strike="noStrike" dirty="0">
                          <a:effectLst/>
                        </a:rPr>
                        <a:t>Zielsetzung</a:t>
                      </a:r>
                      <a:endParaRPr lang="de-DE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000" u="none" strike="noStrike">
                          <a:effectLst/>
                        </a:rPr>
                        <a:t> </a:t>
                      </a:r>
                      <a:endParaRPr lang="de-DE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de-DE" sz="1000" u="none" strike="noStrike">
                          <a:effectLst/>
                        </a:rPr>
                        <a:t>Gibt es einen Zusammenhang zwischen dem Wohnort und der Wahl eines Studiumplatzes in der Nähe des Wohnortes?</a:t>
                      </a:r>
                      <a:endParaRPr lang="de-DE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69516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Methode</a:t>
                      </a:r>
                      <a:endParaRPr lang="de-DE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 </a:t>
                      </a:r>
                      <a:endParaRPr lang="de-DE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Korrelationsanalyse (Pearson &amp; Cramer)</a:t>
                      </a:r>
                      <a:endParaRPr lang="de-DE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Chi-Quadrat Test</a:t>
                      </a:r>
                      <a:endParaRPr lang="de-DE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69516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Fokus</a:t>
                      </a:r>
                      <a:endParaRPr lang="de-DE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 </a:t>
                      </a:r>
                      <a:endParaRPr lang="de-DE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 dirty="0">
                          <a:effectLst/>
                        </a:rPr>
                        <a:t>Alle Befragten</a:t>
                      </a:r>
                      <a:endParaRPr lang="de-DE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Alle Befragten</a:t>
                      </a:r>
                      <a:endParaRPr lang="de-DE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69516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Merkmale</a:t>
                      </a:r>
                      <a:endParaRPr lang="de-DE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 </a:t>
                      </a:r>
                      <a:endParaRPr lang="de-DE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f14 und f05_3</a:t>
                      </a:r>
                      <a:endParaRPr lang="de-DE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 dirty="0">
                          <a:effectLst/>
                        </a:rPr>
                        <a:t> </a:t>
                      </a:r>
                      <a:endParaRPr lang="de-DE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4" name="Tabel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470972"/>
              </p:ext>
            </p:extLst>
          </p:nvPr>
        </p:nvGraphicFramePr>
        <p:xfrm>
          <a:off x="267402" y="1450431"/>
          <a:ext cx="8679829" cy="20682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83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21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7446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7446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17068">
                <a:tc>
                  <a:txBody>
                    <a:bodyPr/>
                    <a:lstStyle/>
                    <a:p>
                      <a:pPr algn="l" fontAlgn="t"/>
                      <a:r>
                        <a:rPr lang="de-DE" sz="1000" u="none" strike="noStrike" dirty="0">
                          <a:effectLst/>
                        </a:rPr>
                        <a:t>Zielsetzung</a:t>
                      </a:r>
                      <a:endParaRPr lang="de-DE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000" u="none" strike="noStrike">
                          <a:effectLst/>
                        </a:rPr>
                        <a:t> </a:t>
                      </a:r>
                      <a:endParaRPr lang="de-DE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de-DE" sz="1000" u="none" strike="noStrike" dirty="0">
                          <a:effectLst/>
                        </a:rPr>
                        <a:t>Korreliert der angestrebte Schulabschluss mit dem Präferenz zur Uni oder FH?</a:t>
                      </a:r>
                      <a:endParaRPr lang="de-DE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7068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Methode</a:t>
                      </a:r>
                      <a:endParaRPr lang="de-DE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 </a:t>
                      </a:r>
                      <a:endParaRPr lang="de-DE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Korrelationsanalyse (Pearson &amp; Cramer)</a:t>
                      </a:r>
                      <a:endParaRPr lang="de-DE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Chi-Quadrat Test</a:t>
                      </a:r>
                      <a:endParaRPr lang="de-DE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7068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Fokus</a:t>
                      </a:r>
                      <a:endParaRPr lang="de-DE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 </a:t>
                      </a:r>
                      <a:endParaRPr lang="de-DE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Alle Befragten</a:t>
                      </a:r>
                      <a:endParaRPr lang="de-DE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Alle Befragten</a:t>
                      </a:r>
                      <a:endParaRPr lang="de-DE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7068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Merkmale</a:t>
                      </a:r>
                      <a:endParaRPr lang="de-DE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 </a:t>
                      </a:r>
                      <a:endParaRPr lang="de-DE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f08 und f10</a:t>
                      </a:r>
                      <a:endParaRPr lang="de-DE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 dirty="0">
                          <a:effectLst/>
                        </a:rPr>
                        <a:t> </a:t>
                      </a:r>
                      <a:endParaRPr lang="de-DE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416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Backup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94D-5479-4346-BFDB-F02A7C67E958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Inhaltsplatzhalter 9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60          </a:t>
            </a:r>
            <a:r>
              <a:rPr lang="de-DE" smtClean="0"/>
              <a:t>     </a:t>
            </a:r>
            <a:r>
              <a:rPr lang="de-DE"/>
              <a:t>Wallersheim, Warneke, Küpers, Werning , Lange |  Abschlusspräsentation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5E85-03E7-6540-AB4A-957917E140DE}" type="datetime1">
              <a:rPr lang="de-DE" smtClean="0"/>
              <a:t>11.01.2016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Teilnehmer</a:t>
            </a: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1410230"/>
            <a:ext cx="4848225" cy="151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87" y="3131609"/>
            <a:ext cx="4768700" cy="1330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485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Backup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94D-5479-4346-BFDB-F02A7C67E958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10" name="Inhaltsplatzhalt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60          </a:t>
            </a:r>
            <a:r>
              <a:rPr lang="de-DE" smtClean="0"/>
              <a:t>     </a:t>
            </a:r>
            <a:r>
              <a:rPr lang="de-DE"/>
              <a:t>Wallersheim, Warneke, Küpers, Werning , Lange |  Abschlusspräsentation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5E85-03E7-6540-AB4A-957917E140DE}" type="datetime1">
              <a:rPr lang="de-DE" smtClean="0"/>
              <a:t>11.01.2016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smtClean="0"/>
              <a:t>Erstkontakt mit dem Hochschultag</a:t>
            </a:r>
            <a:endParaRPr lang="de-DE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1" y="1324504"/>
            <a:ext cx="5306196" cy="1820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9" name="Diagramm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6454662"/>
              </p:ext>
            </p:extLst>
          </p:nvPr>
        </p:nvGraphicFramePr>
        <p:xfrm>
          <a:off x="360001" y="3429000"/>
          <a:ext cx="603885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feld 15"/>
          <p:cNvSpPr txBox="1"/>
          <p:nvPr/>
        </p:nvSpPr>
        <p:spPr>
          <a:xfrm>
            <a:off x="4931825" y="6018311"/>
            <a:ext cx="32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smtClean="0"/>
              <a:t>n=211, </a:t>
            </a:r>
            <a:r>
              <a:rPr lang="de-DE" sz="1400" i="1" dirty="0" smtClean="0"/>
              <a:t>Mehrfachnennung war möglich</a:t>
            </a:r>
            <a:endParaRPr lang="de-DE" sz="1400" i="1" dirty="0"/>
          </a:p>
        </p:txBody>
      </p:sp>
    </p:spTree>
    <p:extLst>
      <p:ext uri="{BB962C8B-B14F-4D97-AF65-F5344CB8AC3E}">
        <p14:creationId xmlns:p14="http://schemas.microsoft.com/office/powerpoint/2010/main" val="88747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Backup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94D-5479-4346-BFDB-F02A7C67E958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Inhaltsplatzhalter 9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60          </a:t>
            </a:r>
            <a:r>
              <a:rPr lang="de-DE" smtClean="0"/>
              <a:t>     </a:t>
            </a:r>
            <a:r>
              <a:rPr lang="de-DE"/>
              <a:t>Wallersheim, Warneke, Küpers, Werning , Lange |  Abschlusspräsentation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5E85-03E7-6540-AB4A-957917E140DE}" type="datetime1">
              <a:rPr lang="de-DE" smtClean="0"/>
              <a:t>11.01.2016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smtClean="0"/>
              <a:t>Datenaufbereitung</a:t>
            </a:r>
            <a:endParaRPr lang="de-DE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58" y="1207796"/>
            <a:ext cx="8779387" cy="464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743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Backup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94D-5479-4346-BFDB-F02A7C67E958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10" name="Inhaltsplatzhalt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60          </a:t>
            </a:r>
            <a:r>
              <a:rPr lang="de-DE" smtClean="0"/>
              <a:t>     </a:t>
            </a:r>
            <a:r>
              <a:rPr lang="de-DE"/>
              <a:t>Wallersheim, Warneke, Küpers, Werning , Lange |  Abschlusspräsentation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5E85-03E7-6540-AB4A-957917E140DE}" type="datetime1">
              <a:rPr lang="de-DE" smtClean="0"/>
              <a:t>11.01.2016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smtClean="0"/>
              <a:t>Informationsquellen Männer</a:t>
            </a:r>
            <a:endParaRPr lang="de-DE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714324"/>
              </p:ext>
            </p:extLst>
          </p:nvPr>
        </p:nvGraphicFramePr>
        <p:xfrm>
          <a:off x="8319752" y="1352282"/>
          <a:ext cx="540914" cy="43144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091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11802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1" u="none" strike="noStrike" dirty="0">
                          <a:effectLst/>
                        </a:rPr>
                        <a:t>64,50%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6414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1" u="none" strike="noStrike" dirty="0">
                          <a:effectLst/>
                        </a:rPr>
                        <a:t>63,40%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6414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1" u="none" strike="noStrike" dirty="0">
                          <a:effectLst/>
                        </a:rPr>
                        <a:t>59,10%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6414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1" u="none" strike="noStrike" dirty="0">
                          <a:effectLst/>
                        </a:rPr>
                        <a:t>43%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6414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1" u="none" strike="noStrike">
                          <a:effectLst/>
                        </a:rPr>
                        <a:t>36,60%</a:t>
                      </a:r>
                      <a:endParaRPr lang="de-DE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6414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1" u="none" strike="noStrike">
                          <a:effectLst/>
                        </a:rPr>
                        <a:t>34,40%</a:t>
                      </a:r>
                      <a:endParaRPr lang="de-DE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56414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1" u="none" strike="noStrike">
                          <a:effectLst/>
                        </a:rPr>
                        <a:t>33,40%</a:t>
                      </a:r>
                      <a:endParaRPr lang="de-DE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56414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1" u="none" strike="noStrike">
                          <a:effectLst/>
                        </a:rPr>
                        <a:t>30,10%</a:t>
                      </a:r>
                      <a:endParaRPr lang="de-DE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56414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1" u="none" strike="noStrike">
                          <a:effectLst/>
                        </a:rPr>
                        <a:t>24,80%</a:t>
                      </a:r>
                      <a:endParaRPr lang="de-DE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56414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1" u="none" strike="noStrike">
                          <a:effectLst/>
                        </a:rPr>
                        <a:t>22,60%</a:t>
                      </a:r>
                      <a:endParaRPr lang="de-DE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56414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1" u="none" strike="noStrike">
                          <a:effectLst/>
                        </a:rPr>
                        <a:t>18,40%</a:t>
                      </a:r>
                      <a:endParaRPr lang="de-DE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56414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1" u="none" strike="noStrike" dirty="0">
                          <a:effectLst/>
                        </a:rPr>
                        <a:t>15,10%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56414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1" u="none" strike="noStrike" dirty="0">
                          <a:effectLst/>
                        </a:rPr>
                        <a:t>13%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56414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1" u="none" strike="noStrike">
                          <a:effectLst/>
                        </a:rPr>
                        <a:t>11,90%</a:t>
                      </a:r>
                      <a:endParaRPr lang="de-DE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56414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1" u="none" strike="noStrike">
                          <a:effectLst/>
                        </a:rPr>
                        <a:t>11,90%</a:t>
                      </a:r>
                      <a:endParaRPr lang="de-DE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56414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1" u="none" strike="noStrike" dirty="0">
                          <a:effectLst/>
                        </a:rPr>
                        <a:t>11,90%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256414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1" u="none" strike="noStrike" dirty="0">
                          <a:effectLst/>
                        </a:rPr>
                        <a:t>10,80%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</a:tbl>
          </a:graphicData>
        </a:graphic>
      </p:graphicFrame>
      <p:sp>
        <p:nvSpPr>
          <p:cNvPr id="12" name="Textfeld 11"/>
          <p:cNvSpPr txBox="1"/>
          <p:nvPr/>
        </p:nvSpPr>
        <p:spPr>
          <a:xfrm>
            <a:off x="7983217" y="5982682"/>
            <a:ext cx="673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n=211</a:t>
            </a:r>
            <a:endParaRPr lang="de-DE" sz="1400" dirty="0"/>
          </a:p>
        </p:txBody>
      </p:sp>
      <p:graphicFrame>
        <p:nvGraphicFramePr>
          <p:cNvPr id="13" name="Diagramm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7773099"/>
              </p:ext>
            </p:extLst>
          </p:nvPr>
        </p:nvGraphicFramePr>
        <p:xfrm>
          <a:off x="33778" y="1207525"/>
          <a:ext cx="8525815" cy="5078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Pfeil nach unten 13">
            <a:hlinkClick r:id="rId4" action="ppaction://hlinksldjump"/>
          </p:cNvPr>
          <p:cNvSpPr/>
          <p:nvPr/>
        </p:nvSpPr>
        <p:spPr>
          <a:xfrm>
            <a:off x="195252" y="5750419"/>
            <a:ext cx="329495" cy="46452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13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Backup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94D-5479-4346-BFDB-F02A7C67E958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Inhaltsplatzhalter 9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60          </a:t>
            </a:r>
            <a:r>
              <a:rPr lang="de-DE" smtClean="0"/>
              <a:t>     </a:t>
            </a:r>
            <a:r>
              <a:rPr lang="de-DE"/>
              <a:t>Wallersheim, Warneke, Küpers, Werning , Lange |  Abschlusspräsentation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5E85-03E7-6540-AB4A-957917E140DE}" type="datetime1">
              <a:rPr lang="de-DE" smtClean="0"/>
              <a:t>11.01.2016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smtClean="0"/>
              <a:t>Informationsquellen Frauen</a:t>
            </a:r>
          </a:p>
          <a:p>
            <a:endParaRPr lang="de-DE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286048"/>
              </p:ext>
            </p:extLst>
          </p:nvPr>
        </p:nvGraphicFramePr>
        <p:xfrm>
          <a:off x="8319752" y="1307205"/>
          <a:ext cx="618186" cy="44818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81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63638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65,20%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3638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1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61,90%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3638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1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55,10%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3638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1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42,40%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3638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1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41,60%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3638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1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33,80%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63638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1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28,80%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63638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27,90%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63638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27,10%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63638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1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24,60%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63638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1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22%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63638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1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16,90%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63638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1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16,90%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63638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1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14,40%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63638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1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14,40%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63638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1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14,40%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263638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9,30%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</a:tbl>
          </a:graphicData>
        </a:graphic>
      </p:graphicFrame>
      <p:graphicFrame>
        <p:nvGraphicFramePr>
          <p:cNvPr id="9" name="Diagramm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8639336"/>
              </p:ext>
            </p:extLst>
          </p:nvPr>
        </p:nvGraphicFramePr>
        <p:xfrm>
          <a:off x="1339" y="1207276"/>
          <a:ext cx="8552958" cy="51948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feld 10"/>
          <p:cNvSpPr txBox="1"/>
          <p:nvPr/>
        </p:nvSpPr>
        <p:spPr>
          <a:xfrm>
            <a:off x="8156902" y="6125219"/>
            <a:ext cx="673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n=211</a:t>
            </a:r>
            <a:endParaRPr lang="de-DE" sz="1400" dirty="0"/>
          </a:p>
        </p:txBody>
      </p:sp>
      <p:sp>
        <p:nvSpPr>
          <p:cNvPr id="12" name="Pfeil nach unten 13">
            <a:hlinkClick r:id="rId4" action="ppaction://hlinksldjump"/>
          </p:cNvPr>
          <p:cNvSpPr/>
          <p:nvPr/>
        </p:nvSpPr>
        <p:spPr>
          <a:xfrm>
            <a:off x="195252" y="5890937"/>
            <a:ext cx="329495" cy="46452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169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Backup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94D-5479-4346-BFDB-F02A7C67E958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Inhaltsplatzhalter 13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60          </a:t>
            </a:r>
            <a:r>
              <a:rPr lang="de-DE" smtClean="0"/>
              <a:t>     </a:t>
            </a:r>
            <a:r>
              <a:rPr lang="de-DE"/>
              <a:t>Wallersheim, Warneke, Küpers, Werning , Lange |  Abschlusspräsentation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5E85-03E7-6540-AB4A-957917E140DE}" type="datetime1">
              <a:rPr lang="de-DE" smtClean="0"/>
              <a:t>11.01.2016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smtClean="0"/>
              <a:t>Bewertung der Informationsquellen FH Münster</a:t>
            </a:r>
          </a:p>
          <a:p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8264301" y="3234570"/>
            <a:ext cx="673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n=211</a:t>
            </a:r>
            <a:endParaRPr lang="de-DE" sz="14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03" y="1122137"/>
            <a:ext cx="8786067" cy="2184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2" name="Diagramm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7308090"/>
              </p:ext>
            </p:extLst>
          </p:nvPr>
        </p:nvGraphicFramePr>
        <p:xfrm>
          <a:off x="213086" y="3542347"/>
          <a:ext cx="8567377" cy="30096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Textfeld 12"/>
          <p:cNvSpPr txBox="1"/>
          <p:nvPr/>
        </p:nvSpPr>
        <p:spPr>
          <a:xfrm>
            <a:off x="8150463" y="6176477"/>
            <a:ext cx="944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n=79-177</a:t>
            </a:r>
            <a:endParaRPr lang="de-DE" sz="1400" dirty="0"/>
          </a:p>
        </p:txBody>
      </p:sp>
      <p:cxnSp>
        <p:nvCxnSpPr>
          <p:cNvPr id="10" name="Gerade Verbindung 9"/>
          <p:cNvCxnSpPr/>
          <p:nvPr/>
        </p:nvCxnSpPr>
        <p:spPr>
          <a:xfrm flipH="1">
            <a:off x="151303" y="3515934"/>
            <a:ext cx="8844590" cy="64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el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984909"/>
              </p:ext>
            </p:extLst>
          </p:nvPr>
        </p:nvGraphicFramePr>
        <p:xfrm>
          <a:off x="8571677" y="3664173"/>
          <a:ext cx="365692" cy="223667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56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8519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90%</a:t>
                      </a:r>
                      <a:endParaRPr lang="de-DE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8519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77%</a:t>
                      </a:r>
                      <a:endParaRPr lang="de-DE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8519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80%</a:t>
                      </a:r>
                      <a:endParaRPr lang="de-DE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48519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74%</a:t>
                      </a:r>
                      <a:endParaRPr lang="de-DE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48519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65%</a:t>
                      </a:r>
                      <a:endParaRPr lang="de-DE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48519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85%</a:t>
                      </a:r>
                      <a:endParaRPr lang="de-DE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48519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81%</a:t>
                      </a:r>
                      <a:endParaRPr lang="de-DE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48519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90%</a:t>
                      </a:r>
                      <a:endParaRPr lang="de-DE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48519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92%</a:t>
                      </a:r>
                      <a:endParaRPr lang="de-DE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247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Backup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94D-5479-4346-BFDB-F02A7C67E958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10" name="Inhaltsplatzhalt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60          </a:t>
            </a:r>
            <a:r>
              <a:rPr lang="de-DE" smtClean="0"/>
              <a:t>     </a:t>
            </a:r>
            <a:r>
              <a:rPr lang="de-DE"/>
              <a:t>Wallersheim, Warneke, Küpers, Werning , Lange |  Abschlusspräsentation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5E85-03E7-6540-AB4A-957917E140DE}" type="datetime1">
              <a:rPr lang="de-DE" smtClean="0"/>
              <a:t>11.01.2016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smtClean="0"/>
              <a:t>Gründe für ein Studium an der FH Münster</a:t>
            </a:r>
          </a:p>
          <a:p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8150463" y="6176477"/>
            <a:ext cx="673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n=211</a:t>
            </a:r>
            <a:endParaRPr lang="de-DE" sz="1400" dirty="0"/>
          </a:p>
        </p:txBody>
      </p:sp>
      <p:graphicFrame>
        <p:nvGraphicFramePr>
          <p:cNvPr id="14" name="Diagramm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3111781"/>
              </p:ext>
            </p:extLst>
          </p:nvPr>
        </p:nvGraphicFramePr>
        <p:xfrm>
          <a:off x="205392" y="1171574"/>
          <a:ext cx="8334597" cy="5312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916477"/>
              </p:ext>
            </p:extLst>
          </p:nvPr>
        </p:nvGraphicFramePr>
        <p:xfrm>
          <a:off x="8249335" y="1223585"/>
          <a:ext cx="618662" cy="45851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86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46397"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87,70%</a:t>
                      </a:r>
                      <a:endParaRPr lang="de-DE" sz="1200" b="1" i="0" u="none" strike="noStrike" dirty="0">
                        <a:solidFill>
                          <a:schemeClr val="accent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6397"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1" u="none" strike="noStrike">
                          <a:solidFill>
                            <a:schemeClr val="accent1"/>
                          </a:solidFill>
                          <a:effectLst/>
                        </a:rPr>
                        <a:t>85,40%</a:t>
                      </a:r>
                      <a:endParaRPr lang="de-DE" sz="1200" b="1" i="0" u="none" strike="noStrike">
                        <a:solidFill>
                          <a:schemeClr val="accent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6397"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1" u="none" strike="noStrike">
                          <a:solidFill>
                            <a:schemeClr val="accent1"/>
                          </a:solidFill>
                          <a:effectLst/>
                        </a:rPr>
                        <a:t>81,60%</a:t>
                      </a:r>
                      <a:endParaRPr lang="de-DE" sz="1200" b="1" i="0" u="none" strike="noStrike">
                        <a:solidFill>
                          <a:schemeClr val="accent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6397"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1" u="none" strike="noStrike">
                          <a:solidFill>
                            <a:schemeClr val="accent1"/>
                          </a:solidFill>
                          <a:effectLst/>
                        </a:rPr>
                        <a:t>81%</a:t>
                      </a:r>
                      <a:endParaRPr lang="de-DE" sz="1200" b="1" i="0" u="none" strike="noStrike">
                        <a:solidFill>
                          <a:schemeClr val="accent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6397"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1" u="none" strike="noStrike">
                          <a:solidFill>
                            <a:schemeClr val="accent1"/>
                          </a:solidFill>
                          <a:effectLst/>
                        </a:rPr>
                        <a:t>79,60%</a:t>
                      </a:r>
                      <a:endParaRPr lang="de-DE" sz="1200" b="1" i="0" u="none" strike="noStrike">
                        <a:solidFill>
                          <a:schemeClr val="accent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46397"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1" u="none" strike="noStrike">
                          <a:solidFill>
                            <a:schemeClr val="accent1"/>
                          </a:solidFill>
                          <a:effectLst/>
                        </a:rPr>
                        <a:t>77,70%</a:t>
                      </a:r>
                      <a:endParaRPr lang="de-DE" sz="1200" b="1" i="0" u="none" strike="noStrike">
                        <a:solidFill>
                          <a:schemeClr val="accent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46397"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1" u="none" strike="noStrike">
                          <a:solidFill>
                            <a:schemeClr val="accent1"/>
                          </a:solidFill>
                          <a:effectLst/>
                        </a:rPr>
                        <a:t>77,20%</a:t>
                      </a:r>
                      <a:endParaRPr lang="de-DE" sz="1200" b="1" i="0" u="none" strike="noStrike">
                        <a:solidFill>
                          <a:schemeClr val="accent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46397"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1" u="none" strike="noStrike">
                          <a:solidFill>
                            <a:schemeClr val="accent1"/>
                          </a:solidFill>
                          <a:effectLst/>
                        </a:rPr>
                        <a:t>74,40%</a:t>
                      </a:r>
                      <a:endParaRPr lang="de-DE" sz="1200" b="1" i="0" u="none" strike="noStrike">
                        <a:solidFill>
                          <a:schemeClr val="accent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46397"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1" u="none" strike="noStrike">
                          <a:solidFill>
                            <a:schemeClr val="accent1"/>
                          </a:solidFill>
                          <a:effectLst/>
                        </a:rPr>
                        <a:t>70,50%</a:t>
                      </a:r>
                      <a:endParaRPr lang="de-DE" sz="1200" b="1" i="0" u="none" strike="noStrike">
                        <a:solidFill>
                          <a:schemeClr val="accent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46397"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1" u="none" strike="noStrike">
                          <a:solidFill>
                            <a:schemeClr val="accent1"/>
                          </a:solidFill>
                          <a:effectLst/>
                        </a:rPr>
                        <a:t>62,60%</a:t>
                      </a:r>
                      <a:endParaRPr lang="de-DE" sz="1200" b="1" i="0" u="none" strike="noStrike">
                        <a:solidFill>
                          <a:schemeClr val="accent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46397"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1" u="none" strike="noStrike">
                          <a:solidFill>
                            <a:schemeClr val="accent1"/>
                          </a:solidFill>
                          <a:effectLst/>
                        </a:rPr>
                        <a:t>57,40%</a:t>
                      </a:r>
                      <a:endParaRPr lang="de-DE" sz="1200" b="1" i="0" u="none" strike="noStrike">
                        <a:solidFill>
                          <a:schemeClr val="accent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46397"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55%</a:t>
                      </a:r>
                      <a:endParaRPr lang="de-DE" sz="1200" b="1" i="0" u="none" strike="noStrike" dirty="0">
                        <a:solidFill>
                          <a:schemeClr val="accent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428392"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36,10%</a:t>
                      </a:r>
                      <a:endParaRPr lang="de-DE" sz="1200" b="1" i="0" u="none" strike="noStrike" dirty="0">
                        <a:solidFill>
                          <a:schemeClr val="accent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242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Backup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94D-5479-4346-BFDB-F02A7C67E958}" type="slidenum">
              <a:rPr lang="de-DE" smtClean="0"/>
              <a:pPr/>
              <a:t>39</a:t>
            </a:fld>
            <a:endParaRPr lang="de-DE" dirty="0"/>
          </a:p>
        </p:txBody>
      </p:sp>
      <p:graphicFrame>
        <p:nvGraphicFramePr>
          <p:cNvPr id="10" name="Inhaltsplatzhalter 9"/>
          <p:cNvGraphicFramePr>
            <a:graphicFrameLocks noGrp="1"/>
          </p:cNvGraphicFramePr>
          <p:nvPr>
            <p:ph idx="15"/>
            <p:extLst>
              <p:ext uri="{D42A27DB-BD31-4B8C-83A1-F6EECF244321}">
                <p14:modId xmlns:p14="http://schemas.microsoft.com/office/powerpoint/2010/main" val="3341070937"/>
              </p:ext>
            </p:extLst>
          </p:nvPr>
        </p:nvGraphicFramePr>
        <p:xfrm>
          <a:off x="4708525" y="1320800"/>
          <a:ext cx="4078288" cy="19735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95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1957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1957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1957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90500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de-DE" sz="900" u="none" strike="noStrike" dirty="0">
                          <a:effectLst/>
                        </a:rPr>
                        <a:t>Chi-Quadrat-Tests</a:t>
                      </a:r>
                      <a:endParaRPr lang="de-DE" sz="900" b="1" i="0" u="none" strike="noStrike" dirty="0">
                        <a:solidFill>
                          <a:srgbClr val="000000"/>
                        </a:solidFill>
                        <a:effectLst/>
                        <a:latin typeface="Arial Bold"/>
                      </a:endParaRPr>
                    </a:p>
                  </a:txBody>
                  <a:tcPr marL="9867" marR="9867" marT="7620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>
                          <a:effectLst/>
                        </a:rPr>
                        <a:t> 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67" marR="9867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 dirty="0">
                          <a:effectLst/>
                        </a:rPr>
                        <a:t>Wert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67" marR="9867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 dirty="0" err="1">
                          <a:effectLst/>
                        </a:rPr>
                        <a:t>df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67" marR="9867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>
                          <a:effectLst/>
                        </a:rPr>
                        <a:t>Asymptotische Signifikanz (2-seitig)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67" marR="9867" marT="762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Chi-Quadrat nach Pearson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67" marR="9867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5,968</a:t>
                      </a:r>
                      <a:r>
                        <a:rPr lang="de-DE" sz="900" u="none" strike="noStrike" baseline="30000">
                          <a:effectLst/>
                        </a:rPr>
                        <a:t>a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67" marR="9867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6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67" marR="9867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 dirty="0" smtClean="0">
                          <a:effectLst/>
                        </a:rPr>
                        <a:t>0,427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67" marR="9867" marT="762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Likelihood-Quotient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67" marR="9867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5,936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67" marR="9867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6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67" marR="9867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 dirty="0" smtClean="0">
                          <a:effectLst/>
                        </a:rPr>
                        <a:t>0,430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67" marR="9867" marT="762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Zusammenhang linear-mit-linear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67" marR="9867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,001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67" marR="9867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 dirty="0">
                          <a:effectLst/>
                        </a:rPr>
                        <a:t>1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67" marR="9867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 dirty="0" smtClean="0">
                          <a:effectLst/>
                        </a:rPr>
                        <a:t>0,973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67" marR="9867" marT="762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Anzahl der gültigen Fälle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67" marR="9867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199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67" marR="9867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 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67" marR="9867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 dirty="0">
                          <a:effectLst/>
                        </a:rPr>
                        <a:t> 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67" marR="9867" marT="762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60          </a:t>
            </a:r>
            <a:r>
              <a:rPr lang="de-DE" smtClean="0"/>
              <a:t>     </a:t>
            </a:r>
            <a:r>
              <a:rPr lang="de-DE"/>
              <a:t>Wallersheim, Warneke, Küpers, Werning , Lange |  Abschlusspräsentation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5E85-03E7-6540-AB4A-957917E140DE}" type="datetime1">
              <a:rPr lang="de-DE" smtClean="0"/>
              <a:t>11.01.2016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smtClean="0"/>
              <a:t>Zusammenhang Studienort - FH</a:t>
            </a:r>
            <a:endParaRPr lang="de-DE" dirty="0"/>
          </a:p>
        </p:txBody>
      </p:sp>
      <p:graphicFrame>
        <p:nvGraphicFramePr>
          <p:cNvPr id="13" name="Tabel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371540"/>
              </p:ext>
            </p:extLst>
          </p:nvPr>
        </p:nvGraphicFramePr>
        <p:xfrm>
          <a:off x="5000863" y="4082554"/>
          <a:ext cx="3149600" cy="8458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029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733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7332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87635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de-DE" sz="900" u="none" strike="noStrike" dirty="0">
                          <a:effectLst/>
                        </a:rPr>
                        <a:t>Symmetrische Maße</a:t>
                      </a:r>
                      <a:endParaRPr lang="de-DE" sz="900" b="1" i="0" u="none" strike="noStrike" dirty="0">
                        <a:solidFill>
                          <a:srgbClr val="000000"/>
                        </a:solidFill>
                        <a:effectLst/>
                        <a:latin typeface="Arial Bold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>
                          <a:effectLst/>
                        </a:rPr>
                        <a:t> 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>
                          <a:effectLst/>
                        </a:rPr>
                        <a:t>Wert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>
                          <a:effectLst/>
                        </a:rPr>
                        <a:t>Näherungsweise Signifikanz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 dirty="0">
                          <a:effectLst/>
                        </a:rPr>
                        <a:t>Kontingenzkoeffizient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900" u="none" strike="noStrike" dirty="0" smtClean="0">
                          <a:effectLst/>
                        </a:rPr>
                        <a:t>0,171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900" u="none" strike="noStrike" dirty="0" smtClean="0">
                          <a:effectLst/>
                        </a:rPr>
                        <a:t>0,427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de-DE" sz="900" u="none" strike="noStrike" dirty="0">
                          <a:effectLst/>
                        </a:rPr>
                        <a:t>Anzahl der gültigen Fälle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de-DE" sz="900" u="none" strike="noStrike">
                          <a:effectLst/>
                        </a:rPr>
                        <a:t>199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900" u="none" strike="noStrike" dirty="0">
                          <a:effectLst/>
                        </a:rPr>
                        <a:t> 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9" name="Inhaltsplatzhalt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777891"/>
              </p:ext>
            </p:extLst>
          </p:nvPr>
        </p:nvGraphicFramePr>
        <p:xfrm>
          <a:off x="360363" y="1320800"/>
          <a:ext cx="4078686" cy="25383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09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309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084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0840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671745">
                <a:tc rowSpan="2" gridSpan="2"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>
                          <a:effectLst/>
                        </a:rPr>
                        <a:t> 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064" marR="4064" marT="7620" marB="0" anchor="ctr"/>
                </a:tc>
                <a:tc rowSpan="2"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>
                          <a:effectLst/>
                        </a:rPr>
                        <a:t>Wohnen in Münster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064" marR="4064" marT="7620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2113">
                <a:tc gridSpan="2"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>
                          <a:effectLst/>
                        </a:rPr>
                        <a:t>Nein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064" marR="4064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>
                          <a:effectLst/>
                        </a:rPr>
                        <a:t>Ja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064" marR="4064" marT="762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2113">
                <a:tc rowSpan="7"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Nähe zum Heimatort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064" marR="4064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sehr wichtig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064" marR="4064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16,67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064" marR="4064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25,81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064" marR="4064" marT="762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36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wichtig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064" marR="4064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17,86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064" marR="4064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16,13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064" marR="4064" marT="762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036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eher wichtig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064" marR="4064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24,40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064" marR="4064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12,90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064" marR="4064" marT="762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36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mittelmäßig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064" marR="4064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17,26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064" marR="4064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12,90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064" marR="4064" marT="762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36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eher unwichtig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064" marR="4064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8,33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064" marR="4064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16,13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064" marR="4064" marT="762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36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unwichtig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064" marR="4064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7,14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064" marR="4064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3,23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064" marR="4064" marT="7620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211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sehr unwichtig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064" marR="4064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8,33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064" marR="4064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12,90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064" marR="4064" marT="7620" marB="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12113">
                <a:tc gridSpan="2"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Gesamt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064" marR="4064" marT="7620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100,00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064" marR="4064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 dirty="0">
                          <a:effectLst/>
                        </a:rPr>
                        <a:t>100,00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064" marR="4064" marT="7620" marB="0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56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Datenerhebung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94D-5479-4346-BFDB-F02A7C67E958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5E85-03E7-6540-AB4A-957917E140DE}" type="datetime1">
              <a:rPr lang="de-DE" smtClean="0"/>
              <a:t>11.01.2016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>
          <a:xfrm>
            <a:off x="360000" y="651932"/>
            <a:ext cx="6832800" cy="304800"/>
          </a:xfrm>
        </p:spPr>
        <p:txBody>
          <a:bodyPr/>
          <a:lstStyle/>
          <a:p>
            <a:r>
              <a:rPr lang="de-DE" dirty="0" smtClean="0"/>
              <a:t>2.2 Aufbau des Fragenbogens</a:t>
            </a:r>
            <a:endParaRPr lang="de-DE" dirty="0"/>
          </a:p>
        </p:txBody>
      </p:sp>
      <p:sp>
        <p:nvSpPr>
          <p:cNvPr id="13" name="Inhaltsplatzhalter 8"/>
          <p:cNvSpPr>
            <a:spLocks noGrp="1"/>
          </p:cNvSpPr>
          <p:nvPr>
            <p:ph idx="1"/>
          </p:nvPr>
        </p:nvSpPr>
        <p:spPr>
          <a:xfrm>
            <a:off x="539430" y="1321200"/>
            <a:ext cx="7420455" cy="5105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smtClean="0">
                <a:solidFill>
                  <a:schemeClr val="tx1"/>
                </a:solidFill>
              </a:rPr>
              <a:t>Fragearten</a:t>
            </a:r>
          </a:p>
          <a:p>
            <a:pPr>
              <a:buFont typeface="Wingdings"/>
              <a:buChar char="à"/>
            </a:pPr>
            <a:r>
              <a:rPr lang="de-DE" sz="2400" dirty="0" smtClean="0">
                <a:sym typeface="Wingdings" panose="05000000000000000000" pitchFamily="2" charset="2"/>
              </a:rPr>
              <a:t>	14 Fragen(</a:t>
            </a:r>
            <a:r>
              <a:rPr lang="de-DE" sz="2400" i="1" dirty="0" smtClean="0">
                <a:sym typeface="Wingdings" panose="05000000000000000000" pitchFamily="2" charset="2"/>
              </a:rPr>
              <a:t>3 Mehrfachantworten</a:t>
            </a:r>
            <a:r>
              <a:rPr lang="de-DE" sz="2400" dirty="0" smtClean="0">
                <a:sym typeface="Wingdings" panose="05000000000000000000" pitchFamily="2" charset="2"/>
              </a:rPr>
              <a:t>)</a:t>
            </a:r>
          </a:p>
          <a:p>
            <a:pPr>
              <a:buFont typeface="Wingdings" pitchFamily="2" charset="2"/>
              <a:buChar char="ü"/>
            </a:pPr>
            <a:r>
              <a:rPr lang="de-DE" sz="2400" dirty="0" smtClean="0"/>
              <a:t>9x 	</a:t>
            </a:r>
            <a:r>
              <a:rPr lang="de-DE" sz="2400" i="1" dirty="0" smtClean="0"/>
              <a:t>geschlossene Fragen,</a:t>
            </a:r>
          </a:p>
          <a:p>
            <a:pPr>
              <a:buFont typeface="Wingdings" pitchFamily="2" charset="2"/>
              <a:buChar char="ü"/>
            </a:pPr>
            <a:r>
              <a:rPr lang="de-DE" sz="2400" i="1" dirty="0" smtClean="0"/>
              <a:t>2x 	offene Fragen</a:t>
            </a:r>
          </a:p>
          <a:p>
            <a:pPr>
              <a:buFont typeface="Wingdings" pitchFamily="2" charset="2"/>
              <a:buChar char="ü"/>
            </a:pPr>
            <a:r>
              <a:rPr lang="de-DE" sz="2400" dirty="0" smtClean="0"/>
              <a:t>3x	</a:t>
            </a:r>
            <a:r>
              <a:rPr lang="de-DE" sz="2400" i="1" dirty="0" smtClean="0"/>
              <a:t>Hybridfragen</a:t>
            </a:r>
          </a:p>
          <a:p>
            <a:pPr marL="0" indent="0">
              <a:buNone/>
            </a:pPr>
            <a:r>
              <a:rPr lang="de-DE" sz="2400" dirty="0" smtClean="0"/>
              <a:t>	</a:t>
            </a:r>
            <a:endParaRPr lang="de-DE" sz="2800" b="1" dirty="0" smtClean="0"/>
          </a:p>
          <a:p>
            <a:pPr marL="0" indent="0">
              <a:buNone/>
            </a:pPr>
            <a:r>
              <a:rPr lang="de-DE" sz="2800" b="1" dirty="0" smtClean="0">
                <a:solidFill>
                  <a:schemeClr val="tx1"/>
                </a:solidFill>
              </a:rPr>
              <a:t>Skalierung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b="1" dirty="0" smtClean="0"/>
              <a:t>Nominal</a:t>
            </a:r>
            <a:r>
              <a:rPr lang="de-DE" sz="2400" b="1" smtClean="0"/>
              <a:t>: 	</a:t>
            </a:r>
            <a:r>
              <a:rPr lang="de-DE" sz="2400" smtClean="0"/>
              <a:t>Auswahlfragen</a:t>
            </a:r>
            <a:endParaRPr lang="de-DE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sz="2400" b="1" dirty="0" err="1" smtClean="0"/>
              <a:t>Ordinal</a:t>
            </a:r>
            <a:r>
              <a:rPr lang="de-DE" sz="2400" b="1" dirty="0" smtClean="0"/>
              <a:t>:</a:t>
            </a:r>
            <a:r>
              <a:rPr lang="de-DE" sz="2400" dirty="0" smtClean="0"/>
              <a:t> 	sehr stark bis sehr schwach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b="1" dirty="0" smtClean="0"/>
              <a:t>Metrisch:</a:t>
            </a:r>
            <a:r>
              <a:rPr lang="de-DE" sz="2400" dirty="0" smtClean="0"/>
              <a:t>	Frage zum Geburtsjahr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788454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>
          <a:xfrm>
            <a:off x="521365" y="335689"/>
            <a:ext cx="6832800" cy="307777"/>
          </a:xfrm>
        </p:spPr>
        <p:txBody>
          <a:bodyPr/>
          <a:lstStyle/>
          <a:p>
            <a:r>
              <a:rPr lang="de-DE" dirty="0" smtClean="0"/>
              <a:t>Backup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521366" y="6552000"/>
            <a:ext cx="308866" cy="217032"/>
          </a:xfrm>
        </p:spPr>
        <p:txBody>
          <a:bodyPr/>
          <a:lstStyle/>
          <a:p>
            <a:fld id="{B166094D-5479-4346-BFDB-F02A7C67E958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747940" y="6552000"/>
            <a:ext cx="7200000" cy="217032"/>
          </a:xfrm>
        </p:spPr>
        <p:txBody>
          <a:bodyPr/>
          <a:lstStyle/>
          <a:p>
            <a:r>
              <a:rPr lang="de-DE"/>
              <a:t>60          </a:t>
            </a:r>
            <a:r>
              <a:rPr lang="de-DE" smtClean="0"/>
              <a:t>     </a:t>
            </a:r>
            <a:r>
              <a:rPr lang="de-DE"/>
              <a:t>Wallersheim, Warneke, Küpers, Werning , Lange |  Abschlusspräsentation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8311828" y="6552001"/>
            <a:ext cx="630000" cy="217031"/>
          </a:xfrm>
        </p:spPr>
        <p:txBody>
          <a:bodyPr/>
          <a:lstStyle/>
          <a:p>
            <a:fld id="{E05F5E85-03E7-6540-AB4A-957917E140DE}" type="datetime1">
              <a:rPr lang="de-DE" smtClean="0"/>
              <a:t>11.01.2016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>
          <a:xfrm>
            <a:off x="521365" y="677333"/>
            <a:ext cx="6832800" cy="304800"/>
          </a:xfrm>
        </p:spPr>
        <p:txBody>
          <a:bodyPr/>
          <a:lstStyle/>
          <a:p>
            <a:r>
              <a:rPr lang="de-DE" dirty="0" smtClean="0"/>
              <a:t>Zusammenhang Schulabschluss - Hochschulpräferenz</a:t>
            </a:r>
            <a:endParaRPr lang="de-DE" dirty="0"/>
          </a:p>
        </p:txBody>
      </p:sp>
      <p:graphicFrame>
        <p:nvGraphicFramePr>
          <p:cNvPr id="12" name="Inhaltsplatzhalter 11"/>
          <p:cNvGraphicFramePr>
            <a:graphicFrameLocks noGrp="1"/>
          </p:cNvGraphicFramePr>
          <p:nvPr>
            <p:ph idx="15"/>
            <p:extLst>
              <p:ext uri="{D42A27DB-BD31-4B8C-83A1-F6EECF244321}">
                <p14:modId xmlns:p14="http://schemas.microsoft.com/office/powerpoint/2010/main" val="2054163914"/>
              </p:ext>
            </p:extLst>
          </p:nvPr>
        </p:nvGraphicFramePr>
        <p:xfrm>
          <a:off x="4708525" y="1320800"/>
          <a:ext cx="4078473" cy="25295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708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52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7736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7736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53049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de-DE" sz="1000" u="none" strike="noStrike" dirty="0">
                          <a:effectLst/>
                        </a:rPr>
                        <a:t>Chi-Quadrat-Tests</a:t>
                      </a:r>
                      <a:endParaRPr lang="de-DE" sz="1000" b="1" i="0" u="none" strike="noStrike" dirty="0">
                        <a:solidFill>
                          <a:srgbClr val="000000"/>
                        </a:solidFill>
                        <a:effectLst/>
                        <a:latin typeface="Arial Bold"/>
                      </a:endParaRPr>
                    </a:p>
                  </a:txBody>
                  <a:tcPr marL="4626" marR="4626" marT="4606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273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 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26" marR="4626" marT="460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 dirty="0">
                          <a:effectLst/>
                        </a:rPr>
                        <a:t>Wert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26" marR="4626" marT="460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df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26" marR="4626" marT="460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>
                          <a:effectLst/>
                        </a:rPr>
                        <a:t>Asymptotische Signifikanz (2-seitig)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26" marR="4626" marT="4606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9416">
                <a:tc>
                  <a:txBody>
                    <a:bodyPr/>
                    <a:lstStyle/>
                    <a:p>
                      <a:pPr algn="ctr" fontAlgn="t"/>
                      <a:r>
                        <a:rPr lang="de-DE" sz="1000" u="none" strike="noStrike">
                          <a:effectLst/>
                        </a:rPr>
                        <a:t>Chi-Quadrat nach Pearson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26" marR="4626" marT="4606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000" u="none" strike="noStrike">
                          <a:effectLst/>
                        </a:rPr>
                        <a:t>23,871</a:t>
                      </a:r>
                      <a:r>
                        <a:rPr lang="de-DE" sz="1000" u="none" strike="noStrike" baseline="30000">
                          <a:effectLst/>
                        </a:rPr>
                        <a:t>a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26" marR="4626" marT="4606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000" u="none" strike="noStrike">
                          <a:effectLst/>
                        </a:rPr>
                        <a:t>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26" marR="4626" marT="4606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000" u="none" strike="noStrike" dirty="0" smtClean="0">
                          <a:effectLst/>
                        </a:rPr>
                        <a:t>0,001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26" marR="4626" marT="4606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35548">
                <a:tc>
                  <a:txBody>
                    <a:bodyPr/>
                    <a:lstStyle/>
                    <a:p>
                      <a:pPr algn="ctr" fontAlgn="t"/>
                      <a:r>
                        <a:rPr lang="de-DE" sz="1000" u="none" strike="noStrike" dirty="0" err="1">
                          <a:effectLst/>
                        </a:rPr>
                        <a:t>Likelihood</a:t>
                      </a:r>
                      <a:r>
                        <a:rPr lang="de-DE" sz="1000" u="none" strike="noStrike" dirty="0">
                          <a:effectLst/>
                        </a:rPr>
                        <a:t>-Quotient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26" marR="4626" marT="4606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000" u="none" strike="noStrike">
                          <a:effectLst/>
                        </a:rPr>
                        <a:t>24,569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26" marR="4626" marT="4606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000" u="none" strike="noStrike">
                          <a:effectLst/>
                        </a:rPr>
                        <a:t>6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26" marR="4626" marT="4606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000" u="none" strike="noStrike" dirty="0" smtClean="0">
                          <a:effectLst/>
                        </a:rPr>
                        <a:t>0,000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26" marR="4626" marT="4606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9416">
                <a:tc>
                  <a:txBody>
                    <a:bodyPr/>
                    <a:lstStyle/>
                    <a:p>
                      <a:pPr algn="ctr" fontAlgn="t"/>
                      <a:r>
                        <a:rPr lang="de-DE" sz="1000" u="none" strike="noStrike" dirty="0">
                          <a:effectLst/>
                        </a:rPr>
                        <a:t>Zusammenhang linear-mit-linear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26" marR="4626" marT="4606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000" u="none" strike="noStrike">
                          <a:effectLst/>
                        </a:rPr>
                        <a:t>2,613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26" marR="4626" marT="4606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000" u="none" strike="noStrike">
                          <a:effectLst/>
                        </a:rPr>
                        <a:t>1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26" marR="4626" marT="4606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000" u="none" strike="noStrike" dirty="0" smtClean="0">
                          <a:effectLst/>
                        </a:rPr>
                        <a:t>0,106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26" marR="4626" marT="4606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09416">
                <a:tc>
                  <a:txBody>
                    <a:bodyPr/>
                    <a:lstStyle/>
                    <a:p>
                      <a:pPr algn="ctr" fontAlgn="t"/>
                      <a:r>
                        <a:rPr lang="de-DE" sz="1000" u="none" strike="noStrike" dirty="0">
                          <a:effectLst/>
                        </a:rPr>
                        <a:t>Anzahl der gültigen Fälle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26" marR="4626" marT="4606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000" u="none" strike="noStrike">
                          <a:effectLst/>
                        </a:rPr>
                        <a:t>207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26" marR="4626" marT="4606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000" u="none" strike="noStrike" dirty="0">
                          <a:effectLst/>
                        </a:rPr>
                        <a:t> 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26" marR="4626" marT="4606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000" u="none" strike="noStrike" dirty="0">
                          <a:effectLst/>
                        </a:rPr>
                        <a:t> 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26" marR="4626" marT="4606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15" name="Tabel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259738"/>
              </p:ext>
            </p:extLst>
          </p:nvPr>
        </p:nvGraphicFramePr>
        <p:xfrm>
          <a:off x="4742331" y="4598896"/>
          <a:ext cx="4096869" cy="16495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351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808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808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90405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de-DE" sz="1100" u="none" strike="noStrike" dirty="0">
                          <a:effectLst/>
                        </a:rPr>
                        <a:t>Symmetrische Maße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Arial Bold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78288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 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Wert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Näherungsweise Signifikanz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0405"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effectLst/>
                        </a:rPr>
                        <a:t>Kontingenzkoeffizient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 dirty="0" smtClean="0">
                          <a:effectLst/>
                        </a:rPr>
                        <a:t>0,322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 dirty="0" smtClean="0">
                          <a:effectLst/>
                        </a:rPr>
                        <a:t>0,001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90405"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 dirty="0">
                          <a:effectLst/>
                        </a:rPr>
                        <a:t>Anzahl der gültigen Fälle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 dirty="0">
                          <a:effectLst/>
                        </a:rPr>
                        <a:t>207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 dirty="0">
                          <a:effectLst/>
                        </a:rPr>
                        <a:t> 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5860496"/>
              </p:ext>
            </p:extLst>
          </p:nvPr>
        </p:nvGraphicFramePr>
        <p:xfrm>
          <a:off x="360363" y="1320800"/>
          <a:ext cx="4078302" cy="19739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36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636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9086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6360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6360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3302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07502">
                <a:tc rowSpan="2" gridSpan="2">
                  <a:txBody>
                    <a:bodyPr/>
                    <a:lstStyle/>
                    <a:p>
                      <a:pPr algn="ctr" fontAlgn="b"/>
                      <a:r>
                        <a:rPr lang="de-DE" sz="800" u="none" strike="noStrike" dirty="0">
                          <a:effectLst/>
                        </a:rPr>
                        <a:t> </a:t>
                      </a:r>
                      <a:endParaRPr lang="de-DE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350" marR="3350" marT="6578" marB="0" anchor="ctr"/>
                </a:tc>
                <a:tc rowSpan="2"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de-DE" sz="800" u="none" strike="noStrike">
                          <a:effectLst/>
                        </a:rPr>
                        <a:t>Schulabschluss</a:t>
                      </a:r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350" marR="3350" marT="6578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2682">
                <a:tc gridSpan="2"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u="none" strike="noStrike">
                          <a:effectLst/>
                        </a:rPr>
                        <a:t>Allg. Hochschulreife</a:t>
                      </a:r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350" marR="3350" marT="657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u="none" strike="noStrike">
                          <a:effectLst/>
                        </a:rPr>
                        <a:t>Fachgeb. Hochschulreife</a:t>
                      </a:r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350" marR="3350" marT="657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u="none" strike="noStrike">
                          <a:effectLst/>
                        </a:rPr>
                        <a:t>Fachhochschulreife</a:t>
                      </a:r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350" marR="3350" marT="657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u="none" strike="noStrike">
                          <a:effectLst/>
                        </a:rPr>
                        <a:t>Sonstige</a:t>
                      </a:r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350" marR="3350" marT="6578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6448">
                <a:tc rowSpan="3">
                  <a:txBody>
                    <a:bodyPr/>
                    <a:lstStyle/>
                    <a:p>
                      <a:pPr algn="ctr" fontAlgn="t"/>
                      <a:r>
                        <a:rPr lang="de-DE" sz="800" u="none" strike="noStrike">
                          <a:effectLst/>
                        </a:rPr>
                        <a:t>Uni oder FH</a:t>
                      </a:r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350" marR="3350" marT="657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800" u="none" strike="noStrike">
                          <a:effectLst/>
                        </a:rPr>
                        <a:t>Universität</a:t>
                      </a:r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350" marR="3350" marT="657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800" u="none" strike="noStrike">
                          <a:effectLst/>
                        </a:rPr>
                        <a:t>18,54</a:t>
                      </a:r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350" marR="3350" marT="657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800" u="none" strike="noStrike">
                          <a:effectLst/>
                        </a:rPr>
                        <a:t>14,29</a:t>
                      </a:r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350" marR="3350" marT="657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800" u="none" strike="noStrike">
                          <a:effectLst/>
                        </a:rPr>
                        <a:t>9,76</a:t>
                      </a:r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350" marR="3350" marT="657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800" u="none" strike="noStrike">
                          <a:effectLst/>
                        </a:rPr>
                        <a:t>0,00</a:t>
                      </a:r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350" marR="3350" marT="6578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7476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800" u="none" strike="noStrike">
                          <a:effectLst/>
                        </a:rPr>
                        <a:t>Fachhochschule</a:t>
                      </a:r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350" marR="3350" marT="657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800" u="none" strike="noStrike">
                          <a:effectLst/>
                        </a:rPr>
                        <a:t>31,13</a:t>
                      </a:r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350" marR="3350" marT="657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800" u="none" strike="noStrike">
                          <a:effectLst/>
                        </a:rPr>
                        <a:t>71,43</a:t>
                      </a:r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350" marR="3350" marT="657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800" u="none" strike="noStrike">
                          <a:effectLst/>
                        </a:rPr>
                        <a:t>65,85</a:t>
                      </a:r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350" marR="3350" marT="657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800" u="none" strike="noStrike">
                          <a:effectLst/>
                        </a:rPr>
                        <a:t>100,00</a:t>
                      </a:r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350" marR="3350" marT="6578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547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800" u="none" strike="noStrike">
                          <a:effectLst/>
                        </a:rPr>
                        <a:t>Keine Präferenz</a:t>
                      </a:r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350" marR="3350" marT="657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800" u="none" strike="noStrike">
                          <a:effectLst/>
                        </a:rPr>
                        <a:t>50,33</a:t>
                      </a:r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350" marR="3350" marT="657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800" u="none" strike="noStrike">
                          <a:effectLst/>
                        </a:rPr>
                        <a:t>14,29</a:t>
                      </a:r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350" marR="3350" marT="657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800" u="none" strike="noStrike">
                          <a:effectLst/>
                        </a:rPr>
                        <a:t>24,39</a:t>
                      </a:r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350" marR="3350" marT="657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800" u="none" strike="noStrike">
                          <a:effectLst/>
                        </a:rPr>
                        <a:t>0,00</a:t>
                      </a:r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350" marR="3350" marT="6578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24721">
                <a:tc gridSpan="2">
                  <a:txBody>
                    <a:bodyPr/>
                    <a:lstStyle/>
                    <a:p>
                      <a:pPr algn="ctr" fontAlgn="t"/>
                      <a:r>
                        <a:rPr lang="de-DE" sz="800" u="none" strike="noStrike" dirty="0">
                          <a:effectLst/>
                        </a:rPr>
                        <a:t>Gesamt</a:t>
                      </a:r>
                      <a:endParaRPr lang="de-DE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350" marR="3350" marT="6578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800" u="none" strike="noStrike" dirty="0">
                          <a:effectLst/>
                        </a:rPr>
                        <a:t>100,00</a:t>
                      </a:r>
                      <a:endParaRPr lang="de-DE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350" marR="3350" marT="657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800" u="none" strike="noStrike">
                          <a:effectLst/>
                        </a:rPr>
                        <a:t>100,00</a:t>
                      </a:r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350" marR="3350" marT="657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800" u="none" strike="noStrike" dirty="0">
                          <a:effectLst/>
                        </a:rPr>
                        <a:t>100,00</a:t>
                      </a:r>
                      <a:endParaRPr lang="de-DE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350" marR="3350" marT="657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800" u="none" strike="noStrike" dirty="0">
                          <a:effectLst/>
                        </a:rPr>
                        <a:t>100,00</a:t>
                      </a:r>
                      <a:endParaRPr lang="de-DE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350" marR="3350" marT="6578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884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2935951748"/>
              </p:ext>
            </p:extLst>
          </p:nvPr>
        </p:nvGraphicFramePr>
        <p:xfrm>
          <a:off x="457200" y="1184895"/>
          <a:ext cx="8140700" cy="5391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Bild 10" descr="fh-signet-grau-groß.png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61656" y="4340529"/>
            <a:ext cx="1669847" cy="1669847"/>
          </a:xfrm>
          <a:prstGeom prst="rect">
            <a:avLst/>
          </a:prstGeom>
        </p:spPr>
      </p:pic>
      <p:sp>
        <p:nvSpPr>
          <p:cNvPr id="11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6575" y="6552000"/>
            <a:ext cx="7200000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 dirty="0" smtClean="0"/>
              <a:t>von  80          </a:t>
            </a:r>
            <a:r>
              <a:rPr lang="de-DE" dirty="0" err="1" smtClean="0"/>
              <a:t>Wallersheim</a:t>
            </a:r>
            <a:r>
              <a:rPr lang="de-DE" dirty="0" smtClean="0"/>
              <a:t>, </a:t>
            </a:r>
            <a:r>
              <a:rPr lang="de-DE" dirty="0" err="1" smtClean="0"/>
              <a:t>Warneke</a:t>
            </a:r>
            <a:r>
              <a:rPr lang="de-DE" dirty="0" smtClean="0"/>
              <a:t>, Küpers, </a:t>
            </a:r>
            <a:r>
              <a:rPr lang="de-DE" dirty="0" err="1" smtClean="0"/>
              <a:t>Werning</a:t>
            </a:r>
            <a:r>
              <a:rPr lang="de-DE" dirty="0" smtClean="0"/>
              <a:t> , </a:t>
            </a:r>
            <a:r>
              <a:rPr lang="de-DE" b="1" dirty="0"/>
              <a:t>Lange</a:t>
            </a:r>
            <a:r>
              <a:rPr lang="de-DE" dirty="0" smtClean="0"/>
              <a:t> |  Abschlusspräsentation</a:t>
            </a:r>
            <a:endParaRPr lang="de-DE" dirty="0"/>
          </a:p>
        </p:txBody>
      </p:sp>
      <p:sp>
        <p:nvSpPr>
          <p:cNvPr id="12" name="Datumsplatzhalter 4"/>
          <p:cNvSpPr>
            <a:spLocks noGrp="1"/>
          </p:cNvSpPr>
          <p:nvPr>
            <p:ph type="dt" sz="half" idx="10"/>
          </p:nvPr>
        </p:nvSpPr>
        <p:spPr>
          <a:xfrm>
            <a:off x="8150463" y="6552001"/>
            <a:ext cx="630000" cy="217031"/>
          </a:xfrm>
        </p:spPr>
        <p:txBody>
          <a:bodyPr/>
          <a:lstStyle/>
          <a:p>
            <a:fld id="{041D9267-821A-C945-89DF-ECB06988791E}" type="datetime1">
              <a:rPr lang="de-DE" smtClean="0"/>
              <a:t>11.01.2016</a:t>
            </a:fld>
            <a:endParaRPr lang="de-DE" dirty="0"/>
          </a:p>
        </p:txBody>
      </p:sp>
      <p:sp>
        <p:nvSpPr>
          <p:cNvPr id="10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360001" y="6552000"/>
            <a:ext cx="308866" cy="217032"/>
          </a:xfrm>
        </p:spPr>
        <p:txBody>
          <a:bodyPr/>
          <a:lstStyle/>
          <a:p>
            <a:fld id="{B166094D-5479-4346-BFDB-F02A7C67E958}" type="slidenum">
              <a:rPr lang="de-DE" smtClean="0"/>
              <a:pPr/>
              <a:t>41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3100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177800" y="1312333"/>
            <a:ext cx="8775700" cy="733268"/>
          </a:xfrm>
          <a:prstGeom prst="rect">
            <a:avLst/>
          </a:prstGeom>
          <a:solidFill>
            <a:srgbClr val="1A418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360001" y="6560467"/>
            <a:ext cx="308866" cy="217032"/>
          </a:xfrm>
        </p:spPr>
        <p:txBody>
          <a:bodyPr/>
          <a:lstStyle/>
          <a:p>
            <a:fld id="{B166094D-5479-4346-BFDB-F02A7C67E958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 vert="horz" lIns="0" tIns="43638" rIns="0" bIns="43638" rtlCol="0" anchor="t">
            <a:norm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de-DE" sz="1800" dirty="0">
                <a:solidFill>
                  <a:srgbClr val="FFFFFF"/>
                </a:solidFill>
              </a:rPr>
              <a:t>Der Hochschultag</a:t>
            </a:r>
            <a:endParaRPr lang="de-DE" sz="1800" dirty="0"/>
          </a:p>
          <a:p>
            <a:pPr marL="245476" lvl="1" indent="0">
              <a:buNone/>
            </a:pPr>
            <a:r>
              <a:rPr lang="de-DE" sz="1600" dirty="0"/>
              <a:t>	</a:t>
            </a:r>
            <a:r>
              <a:rPr lang="de-DE" sz="1600" dirty="0">
                <a:solidFill>
                  <a:srgbClr val="FFFFFF"/>
                </a:solidFill>
              </a:rPr>
              <a:t>1.1 	Zusammenfassung der Zwischenpräsentation</a:t>
            </a:r>
            <a:endParaRPr lang="de-DE" sz="1600" dirty="0"/>
          </a:p>
          <a:p>
            <a:pPr marL="449263" indent="-449263">
              <a:buFont typeface="+mj-lt"/>
              <a:buAutoNum type="arabicPeriod"/>
            </a:pPr>
            <a:r>
              <a:rPr lang="de-DE" sz="1800" dirty="0"/>
              <a:t>Analysen der Teilnehmer</a:t>
            </a:r>
          </a:p>
          <a:p>
            <a:pPr marL="0" indent="0">
              <a:buNone/>
            </a:pPr>
            <a:r>
              <a:rPr lang="de-DE" sz="1600" dirty="0"/>
              <a:t>	2.1	Bachelor &amp; Master</a:t>
            </a:r>
          </a:p>
          <a:p>
            <a:pPr marL="0" indent="0">
              <a:buNone/>
            </a:pPr>
            <a:r>
              <a:rPr lang="de-DE" sz="1600" dirty="0"/>
              <a:t>	2.2	Altersgruppen</a:t>
            </a:r>
          </a:p>
          <a:p>
            <a:pPr marL="0" indent="0">
              <a:buNone/>
            </a:pPr>
            <a:r>
              <a:rPr lang="de-DE" sz="1600" dirty="0"/>
              <a:t>	2.3 	Schulabschluss</a:t>
            </a:r>
          </a:p>
          <a:p>
            <a:pPr marL="449263" indent="-449263">
              <a:buFont typeface="+mj-lt"/>
              <a:buAutoNum type="arabicPeriod" startAt="3"/>
            </a:pPr>
            <a:r>
              <a:rPr lang="de-DE" sz="1800" dirty="0"/>
              <a:t>Handlungsempfehlungen</a:t>
            </a:r>
          </a:p>
          <a:p>
            <a:pPr marL="461476" lvl="2" indent="0">
              <a:buNone/>
            </a:pPr>
            <a:r>
              <a:rPr lang="de-DE" sz="1600" dirty="0"/>
              <a:t>3.1 	Stärken ausbauen, Schwächen erkennen</a:t>
            </a:r>
          </a:p>
          <a:p>
            <a:pPr marL="461476" lvl="2" indent="0">
              <a:buNone/>
            </a:pPr>
            <a:r>
              <a:rPr lang="de-DE" sz="1600" dirty="0"/>
              <a:t>3.2 	Maßnahmen</a:t>
            </a:r>
          </a:p>
          <a:p>
            <a:pPr marL="449263" indent="-449263">
              <a:buFont typeface="+mj-lt"/>
              <a:buAutoNum type="arabicPeriod" startAt="3"/>
            </a:pPr>
            <a:r>
              <a:rPr lang="de-DE" sz="1800" dirty="0">
                <a:latin typeface="Arial" charset="0"/>
                <a:cs typeface="Arial" charset="0"/>
              </a:rPr>
              <a:t>Kritik</a:t>
            </a:r>
            <a:r>
              <a:rPr lang="de-DE" sz="1800">
                <a:latin typeface="Arial" charset="0"/>
                <a:cs typeface="Arial" charset="0"/>
              </a:rPr>
              <a:t> &amp; </a:t>
            </a:r>
            <a:r>
              <a:rPr lang="de-DE" sz="1800" smtClean="0">
                <a:latin typeface="Arial" charset="0"/>
                <a:cs typeface="Arial" charset="0"/>
              </a:rPr>
              <a:t>Verbesserungsvorschläge</a:t>
            </a:r>
            <a:endParaRPr lang="de-DE" sz="1800" dirty="0"/>
          </a:p>
          <a:p>
            <a:pPr marL="449263" indent="-449263">
              <a:buFont typeface="+mj-lt"/>
              <a:buAutoNum type="arabicPeriod" startAt="3"/>
            </a:pPr>
            <a:r>
              <a:rPr lang="de-DE" sz="1800" dirty="0"/>
              <a:t>Fazit, Empfehlungen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09A3-2861-5C4D-A9B4-E739C6913C0A}" type="datetime1">
              <a:rPr lang="de-DE" smtClean="0"/>
              <a:t>11.01.2016</a:t>
            </a:fld>
            <a:endParaRPr lang="de-DE" dirty="0"/>
          </a:p>
        </p:txBody>
      </p:sp>
      <p:pic>
        <p:nvPicPr>
          <p:cNvPr id="11" name="Picture 56" descr="S:\MKT\allg_Marketing\Grafik\Medienarchiv\_Stockmaterial\3D People\iStock_000012611799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650" y="2907213"/>
            <a:ext cx="1897392" cy="278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6575" y="6564211"/>
            <a:ext cx="7200000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 dirty="0" smtClean="0"/>
              <a:t>von  80          </a:t>
            </a:r>
            <a:r>
              <a:rPr lang="de-DE" dirty="0" err="1" smtClean="0"/>
              <a:t>Wallersheim</a:t>
            </a:r>
            <a:r>
              <a:rPr lang="de-DE" dirty="0" smtClean="0"/>
              <a:t>, </a:t>
            </a:r>
            <a:r>
              <a:rPr lang="de-DE" dirty="0" err="1" smtClean="0"/>
              <a:t>Warneke</a:t>
            </a:r>
            <a:r>
              <a:rPr lang="de-DE" dirty="0" smtClean="0"/>
              <a:t>, Küpers, </a:t>
            </a:r>
            <a:r>
              <a:rPr lang="de-DE" dirty="0" err="1" smtClean="0"/>
              <a:t>Werning</a:t>
            </a:r>
            <a:r>
              <a:rPr lang="de-DE" dirty="0" smtClean="0"/>
              <a:t> , </a:t>
            </a:r>
            <a:r>
              <a:rPr lang="de-DE" b="1" dirty="0"/>
              <a:t>Lange</a:t>
            </a:r>
            <a:r>
              <a:rPr lang="de-DE" dirty="0" smtClean="0"/>
              <a:t> |  Abschlusspräsentation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9988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1. Der Hochschultag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94D-5479-4346-BFDB-F02A7C67E958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09A3-2861-5C4D-A9B4-E739C6913C0A}" type="datetime1">
              <a:rPr lang="de-DE" smtClean="0"/>
              <a:t>11.01.2016</a:t>
            </a:fld>
            <a:endParaRPr lang="de-DE" dirty="0"/>
          </a:p>
        </p:txBody>
      </p:sp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722682180"/>
              </p:ext>
            </p:extLst>
          </p:nvPr>
        </p:nvGraphicFramePr>
        <p:xfrm>
          <a:off x="160867" y="1759226"/>
          <a:ext cx="8716433" cy="1365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hteck 3"/>
          <p:cNvSpPr/>
          <p:nvPr/>
        </p:nvSpPr>
        <p:spPr>
          <a:xfrm>
            <a:off x="360001" y="4293723"/>
            <a:ext cx="54148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dirty="0"/>
              <a:t>Sehr </a:t>
            </a:r>
            <a:r>
              <a:rPr lang="de-DE" dirty="0" smtClean="0"/>
              <a:t>homogenes Befragungsumfeld</a:t>
            </a:r>
            <a:endParaRPr lang="de-DE" dirty="0"/>
          </a:p>
          <a:p>
            <a:pPr marL="285750" indent="-285750">
              <a:buFont typeface="Arial"/>
              <a:buChar char="•"/>
            </a:pPr>
            <a:r>
              <a:rPr lang="de-DE" dirty="0" smtClean="0"/>
              <a:t>85 % der Befragten sind höchstens 20 Jahre alt</a:t>
            </a:r>
          </a:p>
          <a:p>
            <a:pPr marL="285750" indent="-285750">
              <a:buFont typeface="Arial"/>
              <a:buChar char="•"/>
            </a:pPr>
            <a:r>
              <a:rPr lang="de-DE" dirty="0" smtClean="0"/>
              <a:t>56 % der Befragten sind weiblich 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 rotWithShape="1">
          <a:blip r:embed="rId8"/>
          <a:srcRect r="33046"/>
          <a:stretch/>
        </p:blipFill>
        <p:spPr>
          <a:xfrm>
            <a:off x="6544932" y="3986222"/>
            <a:ext cx="2109796" cy="23633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6575" y="6552000"/>
            <a:ext cx="7200000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 dirty="0" smtClean="0"/>
              <a:t>von  80          </a:t>
            </a:r>
            <a:r>
              <a:rPr lang="de-DE" dirty="0" err="1" smtClean="0"/>
              <a:t>Wallersheim</a:t>
            </a:r>
            <a:r>
              <a:rPr lang="de-DE" dirty="0" smtClean="0"/>
              <a:t>, </a:t>
            </a:r>
            <a:r>
              <a:rPr lang="de-DE" dirty="0" err="1" smtClean="0"/>
              <a:t>Warneke</a:t>
            </a:r>
            <a:r>
              <a:rPr lang="de-DE" dirty="0" smtClean="0"/>
              <a:t>, Küpers, </a:t>
            </a:r>
            <a:r>
              <a:rPr lang="de-DE" dirty="0" err="1" smtClean="0"/>
              <a:t>Werning</a:t>
            </a:r>
            <a:r>
              <a:rPr lang="de-DE" dirty="0" smtClean="0"/>
              <a:t> , </a:t>
            </a:r>
            <a:r>
              <a:rPr lang="de-DE" b="1" dirty="0"/>
              <a:t>Lange</a:t>
            </a:r>
            <a:r>
              <a:rPr lang="de-DE" dirty="0" smtClean="0"/>
              <a:t> |  Abschlusspräsentation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4955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1.1 Zusammenfassung 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94D-5479-4346-BFDB-F02A7C67E958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60000" y="1320800"/>
            <a:ext cx="8655123" cy="4802400"/>
          </a:xfrm>
        </p:spPr>
        <p:txBody>
          <a:bodyPr vert="horz" lIns="0" tIns="43638" rIns="0" bIns="43638" rtlCol="0" anchor="t">
            <a:normAutofit/>
          </a:bodyPr>
          <a:lstStyle/>
          <a:p>
            <a:pPr lvl="0"/>
            <a:r>
              <a:rPr lang="de-DE" sz="2000"/>
              <a:t>Die </a:t>
            </a:r>
            <a:r>
              <a:rPr lang="de-DE" sz="2000" smtClean="0"/>
              <a:t>Nähe </a:t>
            </a:r>
            <a:r>
              <a:rPr lang="de-DE" sz="2000" dirty="0"/>
              <a:t>des Studienortes zum Heimatort ist vernachlässigbar</a:t>
            </a:r>
          </a:p>
          <a:p>
            <a:pPr lvl="0"/>
            <a:endParaRPr lang="de-DE" sz="2000" dirty="0"/>
          </a:p>
          <a:p>
            <a:pPr lvl="0"/>
            <a:r>
              <a:rPr lang="de-DE" sz="2000" b="1" dirty="0"/>
              <a:t>Nur 47 % </a:t>
            </a:r>
            <a:r>
              <a:rPr lang="de-DE" sz="2000" dirty="0"/>
              <a:t>sind mit den Informationsquellen der FH Münster zufrieden</a:t>
            </a:r>
          </a:p>
          <a:p>
            <a:endParaRPr lang="de-DE" sz="2000" dirty="0"/>
          </a:p>
          <a:p>
            <a:r>
              <a:rPr lang="de-DE" sz="2000" dirty="0"/>
              <a:t>Der Schulabschluss </a:t>
            </a:r>
            <a:r>
              <a:rPr lang="de-DE" sz="2000"/>
              <a:t>trägt </a:t>
            </a:r>
            <a:r>
              <a:rPr lang="de-DE" sz="2000" dirty="0"/>
              <a:t>zum</a:t>
            </a:r>
            <a:r>
              <a:rPr lang="de-DE" sz="2000"/>
              <a:t> großen Teil zur Hochschulpräferenz </a:t>
            </a:r>
            <a:r>
              <a:rPr lang="de-DE" sz="2000" smtClean="0"/>
              <a:t>bei</a:t>
            </a:r>
            <a:endParaRPr lang="de-DE" sz="2000" dirty="0"/>
          </a:p>
          <a:p>
            <a:pPr lvl="0"/>
            <a:endParaRPr lang="de-DE" sz="2000" dirty="0"/>
          </a:p>
          <a:p>
            <a:r>
              <a:rPr lang="de-DE" sz="2000">
                <a:solidFill>
                  <a:srgbClr val="010000"/>
                </a:solidFill>
                <a:latin typeface="Arial" charset="0"/>
                <a:cs typeface="Arial" charset="0"/>
              </a:rPr>
              <a:t>Kein relevanter Unterschied im Informationsverhalten bei Männern/ Frauen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09A3-2861-5C4D-A9B4-E739C6913C0A}" type="datetime1">
              <a:rPr lang="de-DE" smtClean="0"/>
              <a:t>11.01.2016</a:t>
            </a:fld>
            <a:endParaRPr lang="de-DE" dirty="0"/>
          </a:p>
        </p:txBody>
      </p:sp>
      <p:pic>
        <p:nvPicPr>
          <p:cNvPr id="9" name="Bild 8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248" y="4709615"/>
            <a:ext cx="1985885" cy="1149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Bild 12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3231" y="4709615"/>
            <a:ext cx="2002354" cy="1149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Bild 13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6898" y="4709615"/>
            <a:ext cx="2002354" cy="1149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6575" y="6552000"/>
            <a:ext cx="7200000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 dirty="0" smtClean="0"/>
              <a:t>von  80          </a:t>
            </a:r>
            <a:r>
              <a:rPr lang="de-DE" dirty="0" err="1" smtClean="0"/>
              <a:t>Wallersheim</a:t>
            </a:r>
            <a:r>
              <a:rPr lang="de-DE" dirty="0" smtClean="0"/>
              <a:t>, </a:t>
            </a:r>
            <a:r>
              <a:rPr lang="de-DE" dirty="0" err="1" smtClean="0"/>
              <a:t>Warneke</a:t>
            </a:r>
            <a:r>
              <a:rPr lang="de-DE" dirty="0" smtClean="0"/>
              <a:t>, Küpers, </a:t>
            </a:r>
            <a:r>
              <a:rPr lang="de-DE" dirty="0" err="1" smtClean="0"/>
              <a:t>Werning</a:t>
            </a:r>
            <a:r>
              <a:rPr lang="de-DE" dirty="0" smtClean="0"/>
              <a:t> , </a:t>
            </a:r>
            <a:r>
              <a:rPr lang="de-DE" b="1" dirty="0"/>
              <a:t>Lange</a:t>
            </a:r>
            <a:r>
              <a:rPr lang="de-DE" dirty="0" smtClean="0"/>
              <a:t> |  Abschlusspräsentation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1435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94D-5479-4346-BFDB-F02A7C67E958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15" name="Inhaltsplatzhalt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7" name="Inhaltsplatzhalter 16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5E85-03E7-6540-AB4A-957917E140DE}" type="datetime1">
              <a:rPr lang="de-DE" smtClean="0"/>
              <a:t>11.01.2016</a:t>
            </a:fld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8" name="Picture 6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698" y="4836017"/>
            <a:ext cx="625765" cy="459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2904201005"/>
              </p:ext>
            </p:extLst>
          </p:nvPr>
        </p:nvGraphicFramePr>
        <p:xfrm>
          <a:off x="438469" y="2122436"/>
          <a:ext cx="3766484" cy="2981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9" name="Diagramm 18"/>
          <p:cNvGraphicFramePr/>
          <p:nvPr>
            <p:extLst>
              <p:ext uri="{D42A27DB-BD31-4B8C-83A1-F6EECF244321}">
                <p14:modId xmlns:p14="http://schemas.microsoft.com/office/powerpoint/2010/main" val="3153954460"/>
              </p:ext>
            </p:extLst>
          </p:nvPr>
        </p:nvGraphicFramePr>
        <p:xfrm>
          <a:off x="4701096" y="2154251"/>
          <a:ext cx="3766484" cy="2981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20" name="Picture 6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628" y="4906410"/>
            <a:ext cx="625765" cy="459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1378039" y="1429383"/>
            <a:ext cx="1396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/>
              <a:t>weiblich</a:t>
            </a:r>
            <a:endParaRPr lang="de-DE" sz="2400" b="1" dirty="0"/>
          </a:p>
        </p:txBody>
      </p:sp>
      <p:sp>
        <p:nvSpPr>
          <p:cNvPr id="21" name="Textfeld 20"/>
          <p:cNvSpPr txBox="1"/>
          <p:nvPr/>
        </p:nvSpPr>
        <p:spPr>
          <a:xfrm>
            <a:off x="5877059" y="1429382"/>
            <a:ext cx="1534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/>
              <a:t>männlich</a:t>
            </a:r>
            <a:endParaRPr lang="de-DE" sz="2400" b="1" dirty="0"/>
          </a:p>
        </p:txBody>
      </p:sp>
      <p:cxnSp>
        <p:nvCxnSpPr>
          <p:cNvPr id="10" name="Gerade Verbindung 9"/>
          <p:cNvCxnSpPr/>
          <p:nvPr/>
        </p:nvCxnSpPr>
        <p:spPr>
          <a:xfrm flipV="1">
            <a:off x="212501" y="1957590"/>
            <a:ext cx="8718998" cy="64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>
            <a:off x="4507606" y="1385466"/>
            <a:ext cx="0" cy="38948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feld 24"/>
          <p:cNvSpPr txBox="1"/>
          <p:nvPr/>
        </p:nvSpPr>
        <p:spPr>
          <a:xfrm>
            <a:off x="438469" y="252425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65,2%</a:t>
            </a:r>
            <a:endParaRPr lang="de-DE" b="1" dirty="0"/>
          </a:p>
        </p:txBody>
      </p:sp>
      <p:sp>
        <p:nvSpPr>
          <p:cNvPr id="26" name="Textfeld 25"/>
          <p:cNvSpPr txBox="1"/>
          <p:nvPr/>
        </p:nvSpPr>
        <p:spPr>
          <a:xfrm>
            <a:off x="668867" y="3430072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61,9%</a:t>
            </a:r>
            <a:endParaRPr lang="de-DE" b="1" dirty="0"/>
          </a:p>
        </p:txBody>
      </p:sp>
      <p:sp>
        <p:nvSpPr>
          <p:cNvPr id="27" name="Textfeld 26"/>
          <p:cNvSpPr txBox="1"/>
          <p:nvPr/>
        </p:nvSpPr>
        <p:spPr>
          <a:xfrm>
            <a:off x="438469" y="432300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55,1%</a:t>
            </a:r>
            <a:endParaRPr lang="de-DE" b="1" dirty="0"/>
          </a:p>
        </p:txBody>
      </p:sp>
      <p:sp>
        <p:nvSpPr>
          <p:cNvPr id="28" name="Textfeld 27"/>
          <p:cNvSpPr txBox="1"/>
          <p:nvPr/>
        </p:nvSpPr>
        <p:spPr>
          <a:xfrm>
            <a:off x="4701096" y="2550152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64,5%</a:t>
            </a:r>
            <a:endParaRPr lang="de-DE" b="1" dirty="0"/>
          </a:p>
        </p:txBody>
      </p:sp>
      <p:sp>
        <p:nvSpPr>
          <p:cNvPr id="29" name="Textfeld 28"/>
          <p:cNvSpPr txBox="1"/>
          <p:nvPr/>
        </p:nvSpPr>
        <p:spPr>
          <a:xfrm>
            <a:off x="4934513" y="344952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63,4%</a:t>
            </a:r>
            <a:endParaRPr lang="de-DE" b="1" dirty="0"/>
          </a:p>
        </p:txBody>
      </p:sp>
      <p:sp>
        <p:nvSpPr>
          <p:cNvPr id="30" name="Textfeld 29"/>
          <p:cNvSpPr txBox="1"/>
          <p:nvPr/>
        </p:nvSpPr>
        <p:spPr>
          <a:xfrm>
            <a:off x="4701096" y="433656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59,1%</a:t>
            </a:r>
            <a:endParaRPr lang="de-DE" b="1" dirty="0"/>
          </a:p>
        </p:txBody>
      </p:sp>
      <p:sp>
        <p:nvSpPr>
          <p:cNvPr id="31" name="Textfeld 30"/>
          <p:cNvSpPr txBox="1"/>
          <p:nvPr/>
        </p:nvSpPr>
        <p:spPr>
          <a:xfrm>
            <a:off x="2853058" y="5047540"/>
            <a:ext cx="673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n=211</a:t>
            </a:r>
            <a:endParaRPr lang="de-DE" sz="1400" dirty="0"/>
          </a:p>
        </p:txBody>
      </p:sp>
      <p:sp>
        <p:nvSpPr>
          <p:cNvPr id="32" name="Textfeld 31"/>
          <p:cNvSpPr txBox="1"/>
          <p:nvPr/>
        </p:nvSpPr>
        <p:spPr>
          <a:xfrm>
            <a:off x="7450040" y="4987556"/>
            <a:ext cx="673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n=211</a:t>
            </a:r>
            <a:endParaRPr lang="de-DE" sz="1400" dirty="0"/>
          </a:p>
        </p:txBody>
      </p:sp>
      <p:graphicFrame>
        <p:nvGraphicFramePr>
          <p:cNvPr id="24" name="Diagramm 23"/>
          <p:cNvGraphicFramePr/>
          <p:nvPr>
            <p:extLst>
              <p:ext uri="{D42A27DB-BD31-4B8C-83A1-F6EECF244321}">
                <p14:modId xmlns:p14="http://schemas.microsoft.com/office/powerpoint/2010/main" val="3251780427"/>
              </p:ext>
            </p:extLst>
          </p:nvPr>
        </p:nvGraphicFramePr>
        <p:xfrm>
          <a:off x="64030" y="5333911"/>
          <a:ext cx="8716433" cy="1066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sp>
        <p:nvSpPr>
          <p:cNvPr id="33" name="Textplatzhalter 1"/>
          <p:cNvSpPr>
            <a:spLocks noGrp="1"/>
          </p:cNvSpPr>
          <p:nvPr>
            <p:ph type="body" sz="quarter" idx="13"/>
          </p:nvPr>
        </p:nvSpPr>
        <p:spPr>
          <a:xfrm>
            <a:off x="360000" y="657423"/>
            <a:ext cx="6832800" cy="307777"/>
          </a:xfrm>
        </p:spPr>
        <p:txBody>
          <a:bodyPr/>
          <a:lstStyle/>
          <a:p>
            <a:r>
              <a:rPr lang="de-DE" dirty="0"/>
              <a:t>1.1 Zusammenfassung </a:t>
            </a:r>
          </a:p>
        </p:txBody>
      </p:sp>
      <p:sp>
        <p:nvSpPr>
          <p:cNvPr id="34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6575" y="6552000"/>
            <a:ext cx="7200000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 dirty="0" smtClean="0"/>
              <a:t>von  80          </a:t>
            </a:r>
            <a:r>
              <a:rPr lang="de-DE" dirty="0" err="1" smtClean="0"/>
              <a:t>Wallersheim</a:t>
            </a:r>
            <a:r>
              <a:rPr lang="de-DE" dirty="0" smtClean="0"/>
              <a:t>, </a:t>
            </a:r>
            <a:r>
              <a:rPr lang="de-DE" dirty="0" err="1" smtClean="0"/>
              <a:t>Warneke</a:t>
            </a:r>
            <a:r>
              <a:rPr lang="de-DE" dirty="0" smtClean="0"/>
              <a:t>, Küpers, </a:t>
            </a:r>
            <a:r>
              <a:rPr lang="de-DE" dirty="0" err="1" smtClean="0"/>
              <a:t>Werning</a:t>
            </a:r>
            <a:r>
              <a:rPr lang="de-DE" dirty="0" smtClean="0"/>
              <a:t> , </a:t>
            </a:r>
            <a:r>
              <a:rPr lang="de-DE" b="1" dirty="0"/>
              <a:t>Lange</a:t>
            </a:r>
            <a:r>
              <a:rPr lang="de-DE" dirty="0" smtClean="0"/>
              <a:t> |  Abschlusspräsentation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1134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182381" y="2065564"/>
            <a:ext cx="8775700" cy="1494065"/>
          </a:xfrm>
          <a:prstGeom prst="rect">
            <a:avLst/>
          </a:prstGeom>
          <a:solidFill>
            <a:srgbClr val="1A418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360001" y="6560467"/>
            <a:ext cx="308866" cy="217032"/>
          </a:xfrm>
        </p:spPr>
        <p:txBody>
          <a:bodyPr/>
          <a:lstStyle/>
          <a:p>
            <a:fld id="{B166094D-5479-4346-BFDB-F02A7C67E958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 vert="horz" lIns="0" tIns="43638" rIns="0" bIns="43638" rtlCol="0" anchor="t">
            <a:norm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de-DE" sz="1800" dirty="0"/>
              <a:t>Der Hochschultag</a:t>
            </a:r>
          </a:p>
          <a:p>
            <a:pPr marL="245476" lvl="1" indent="0">
              <a:buNone/>
            </a:pPr>
            <a:r>
              <a:rPr lang="de-DE" sz="1600" dirty="0"/>
              <a:t>	1.1 	Zusammenfassung der Zwischenpräsentation</a:t>
            </a:r>
          </a:p>
          <a:p>
            <a:pPr marL="449263" indent="-449263">
              <a:buFont typeface="+mj-lt"/>
              <a:buAutoNum type="arabicPeriod"/>
            </a:pPr>
            <a:r>
              <a:rPr lang="de-DE" sz="1800" dirty="0">
                <a:solidFill>
                  <a:srgbClr val="FFFFFF"/>
                </a:solidFill>
              </a:rPr>
              <a:t>Analysen der Teilnehmer</a:t>
            </a:r>
            <a:endParaRPr lang="de-DE" sz="1800" dirty="0"/>
          </a:p>
          <a:p>
            <a:pPr marL="0" indent="0">
              <a:buNone/>
            </a:pPr>
            <a:r>
              <a:rPr lang="de-DE" sz="1600" dirty="0"/>
              <a:t>	</a:t>
            </a:r>
            <a:r>
              <a:rPr lang="de-DE" sz="1600" dirty="0">
                <a:solidFill>
                  <a:srgbClr val="FFFFFF"/>
                </a:solidFill>
              </a:rPr>
              <a:t>2.1	Bachelor &amp; Master</a:t>
            </a:r>
            <a:endParaRPr lang="de-DE" sz="1600" dirty="0"/>
          </a:p>
          <a:p>
            <a:pPr marL="0" indent="0">
              <a:buNone/>
            </a:pPr>
            <a:r>
              <a:rPr lang="de-DE" sz="1600" dirty="0"/>
              <a:t>	</a:t>
            </a:r>
            <a:r>
              <a:rPr lang="de-DE" sz="1600" dirty="0">
                <a:solidFill>
                  <a:srgbClr val="FFFFFF"/>
                </a:solidFill>
              </a:rPr>
              <a:t>2.2	Altersgruppen</a:t>
            </a:r>
            <a:endParaRPr lang="de-DE" sz="1600" dirty="0"/>
          </a:p>
          <a:p>
            <a:pPr marL="0" indent="0">
              <a:buNone/>
            </a:pPr>
            <a:r>
              <a:rPr lang="de-DE" sz="1600" dirty="0"/>
              <a:t>	</a:t>
            </a:r>
            <a:r>
              <a:rPr lang="de-DE" sz="1600" dirty="0">
                <a:solidFill>
                  <a:srgbClr val="FFFFFF"/>
                </a:solidFill>
              </a:rPr>
              <a:t>2.3 	Schulabschluss</a:t>
            </a:r>
            <a:endParaRPr lang="de-DE" sz="1600" dirty="0"/>
          </a:p>
          <a:p>
            <a:pPr marL="449263" indent="-449263">
              <a:buFont typeface="+mj-lt"/>
              <a:buAutoNum type="arabicPeriod" startAt="3"/>
            </a:pPr>
            <a:r>
              <a:rPr lang="de-DE" sz="1800" dirty="0"/>
              <a:t>Handlungsempfehlungen</a:t>
            </a:r>
          </a:p>
          <a:p>
            <a:pPr marL="461476" lvl="2" indent="0">
              <a:buNone/>
            </a:pPr>
            <a:r>
              <a:rPr lang="de-DE" sz="1600" dirty="0"/>
              <a:t>3.1 	Stärken ausbauen, Schwächen erkennen</a:t>
            </a:r>
          </a:p>
          <a:p>
            <a:pPr marL="461476" lvl="2" indent="0">
              <a:buNone/>
            </a:pPr>
            <a:r>
              <a:rPr lang="de-DE" sz="1600" dirty="0"/>
              <a:t>3.2 	Maßnahmen</a:t>
            </a:r>
          </a:p>
          <a:p>
            <a:pPr marL="449263" indent="-449263">
              <a:buFont typeface="+mj-lt"/>
              <a:buAutoNum type="arabicPeriod" startAt="3"/>
            </a:pPr>
            <a:r>
              <a:rPr lang="de-DE" sz="1800" dirty="0">
                <a:latin typeface="Arial" charset="0"/>
                <a:cs typeface="Arial" charset="0"/>
              </a:rPr>
              <a:t>Kritik</a:t>
            </a:r>
            <a:r>
              <a:rPr lang="de-DE" sz="1800">
                <a:latin typeface="Arial" charset="0"/>
                <a:cs typeface="Arial" charset="0"/>
              </a:rPr>
              <a:t> &amp; </a:t>
            </a:r>
            <a:r>
              <a:rPr lang="de-DE" sz="1800" smtClean="0">
                <a:latin typeface="Arial" charset="0"/>
                <a:cs typeface="Arial" charset="0"/>
              </a:rPr>
              <a:t>Verbesserungsvorschläge</a:t>
            </a:r>
            <a:endParaRPr lang="de-DE" sz="1800" dirty="0"/>
          </a:p>
          <a:p>
            <a:pPr marL="449263" indent="-449263">
              <a:buFont typeface="+mj-lt"/>
              <a:buAutoNum type="arabicPeriod" startAt="3"/>
            </a:pPr>
            <a:r>
              <a:rPr lang="de-DE" sz="1800" dirty="0"/>
              <a:t>Fazit, Empfehlungen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09A3-2861-5C4D-A9B4-E739C6913C0A}" type="datetime1">
              <a:rPr lang="de-DE" smtClean="0"/>
              <a:t>11.01.2016</a:t>
            </a:fld>
            <a:endParaRPr lang="de-DE" dirty="0"/>
          </a:p>
        </p:txBody>
      </p:sp>
      <p:pic>
        <p:nvPicPr>
          <p:cNvPr id="11" name="Picture 85" descr="S:\MKT\allg_Marketing\Grafik\Medienarchiv\_Stockmaterial\3D People\iStock_000010089563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0" y="3835705"/>
            <a:ext cx="2683929" cy="2011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6575" y="6552000"/>
            <a:ext cx="7200000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 dirty="0" smtClean="0"/>
              <a:t>von  80          </a:t>
            </a:r>
            <a:r>
              <a:rPr lang="de-DE" dirty="0" err="1" smtClean="0"/>
              <a:t>Wallersheim</a:t>
            </a:r>
            <a:r>
              <a:rPr lang="de-DE" dirty="0" smtClean="0"/>
              <a:t>, </a:t>
            </a:r>
            <a:r>
              <a:rPr lang="de-DE" dirty="0" err="1" smtClean="0"/>
              <a:t>Warneke</a:t>
            </a:r>
            <a:r>
              <a:rPr lang="de-DE" dirty="0" smtClean="0"/>
              <a:t>, Küpers, </a:t>
            </a:r>
            <a:r>
              <a:rPr lang="de-DE" b="1" dirty="0" err="1" smtClean="0"/>
              <a:t>Werning</a:t>
            </a:r>
            <a:r>
              <a:rPr lang="de-DE" dirty="0" smtClean="0"/>
              <a:t> , </a:t>
            </a:r>
            <a:r>
              <a:rPr lang="de-DE" dirty="0"/>
              <a:t>Lange</a:t>
            </a:r>
            <a:r>
              <a:rPr lang="de-DE" dirty="0" smtClean="0"/>
              <a:t> |  Abschlusspräsentation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4931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2</a:t>
            </a:r>
            <a:r>
              <a:rPr lang="de-DE"/>
              <a:t>. Studieninteressierte pro Abschluss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94D-5479-4346-BFDB-F02A7C67E958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09A3-2861-5C4D-A9B4-E739C6913C0A}" type="datetime1">
              <a:rPr lang="de-DE" smtClean="0"/>
              <a:t>11.01.2016</a:t>
            </a:fld>
            <a:endParaRPr lang="de-DE" dirty="0"/>
          </a:p>
        </p:txBody>
      </p:sp>
      <p:graphicFrame>
        <p:nvGraphicFramePr>
          <p:cNvPr id="27" name="Diagramm 8"/>
          <p:cNvGraphicFramePr/>
          <p:nvPr>
            <p:extLst>
              <p:ext uri="{D42A27DB-BD31-4B8C-83A1-F6EECF244321}">
                <p14:modId xmlns:p14="http://schemas.microsoft.com/office/powerpoint/2010/main" val="3461075092"/>
              </p:ext>
            </p:extLst>
          </p:nvPr>
        </p:nvGraphicFramePr>
        <p:xfrm>
          <a:off x="215659" y="5154282"/>
          <a:ext cx="8716433" cy="1066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Grafik 9" descr="Auswahl_01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5098" y="1343415"/>
            <a:ext cx="3771181" cy="3741971"/>
          </a:xfrm>
          <a:prstGeom prst="rect">
            <a:avLst/>
          </a:prstGeom>
        </p:spPr>
      </p:pic>
      <p:sp>
        <p:nvSpPr>
          <p:cNvPr id="28" name="Textfeld 27"/>
          <p:cNvSpPr txBox="1"/>
          <p:nvPr/>
        </p:nvSpPr>
        <p:spPr>
          <a:xfrm>
            <a:off x="5456208" y="4766094"/>
            <a:ext cx="673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n=211</a:t>
            </a:r>
            <a:endParaRPr lang="de-DE" sz="1400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6575" y="6552000"/>
            <a:ext cx="7200000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 dirty="0" smtClean="0"/>
              <a:t>von  80          </a:t>
            </a:r>
            <a:r>
              <a:rPr lang="de-DE" dirty="0" err="1" smtClean="0"/>
              <a:t>Wallersheim</a:t>
            </a:r>
            <a:r>
              <a:rPr lang="de-DE" dirty="0" smtClean="0"/>
              <a:t>, </a:t>
            </a:r>
            <a:r>
              <a:rPr lang="de-DE" dirty="0" err="1" smtClean="0"/>
              <a:t>Warneke</a:t>
            </a:r>
            <a:r>
              <a:rPr lang="de-DE" dirty="0" smtClean="0"/>
              <a:t>, Küpers, </a:t>
            </a:r>
            <a:r>
              <a:rPr lang="de-DE" b="1" dirty="0" err="1" smtClean="0"/>
              <a:t>Werning</a:t>
            </a:r>
            <a:r>
              <a:rPr lang="de-DE" dirty="0" smtClean="0"/>
              <a:t> , </a:t>
            </a:r>
            <a:r>
              <a:rPr lang="de-DE" dirty="0"/>
              <a:t>Lange</a:t>
            </a:r>
            <a:r>
              <a:rPr lang="de-DE" dirty="0" smtClean="0"/>
              <a:t> |  Abschlusspräsentation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1545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2.1 Informationsverhalten Bachelor &amp; Master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94D-5479-4346-BFDB-F02A7C67E958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09A3-2861-5C4D-A9B4-E739C6913C0A}" type="datetime1">
              <a:rPr lang="de-DE" smtClean="0"/>
              <a:t>11.01.2016</a:t>
            </a:fld>
            <a:endParaRPr lang="de-DE" dirty="0"/>
          </a:p>
        </p:txBody>
      </p:sp>
      <p:graphicFrame>
        <p:nvGraphicFramePr>
          <p:cNvPr id="24" name="Diagramm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6453333"/>
              </p:ext>
            </p:extLst>
          </p:nvPr>
        </p:nvGraphicFramePr>
        <p:xfrm>
          <a:off x="914399" y="1150374"/>
          <a:ext cx="7236063" cy="39850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5" name="Diagramm 8"/>
          <p:cNvGraphicFramePr/>
          <p:nvPr>
            <p:extLst>
              <p:ext uri="{D42A27DB-BD31-4B8C-83A1-F6EECF244321}">
                <p14:modId xmlns:p14="http://schemas.microsoft.com/office/powerpoint/2010/main" val="1346161278"/>
              </p:ext>
            </p:extLst>
          </p:nvPr>
        </p:nvGraphicFramePr>
        <p:xfrm>
          <a:off x="160867" y="5253941"/>
          <a:ext cx="8716433" cy="1066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6" name="Textfeld 25"/>
          <p:cNvSpPr txBox="1"/>
          <p:nvPr/>
        </p:nvSpPr>
        <p:spPr>
          <a:xfrm>
            <a:off x="7362123" y="4827639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n=152</a:t>
            </a:r>
            <a:endParaRPr lang="de-DE" sz="1400" dirty="0"/>
          </a:p>
        </p:txBody>
      </p:sp>
      <p:pic>
        <p:nvPicPr>
          <p:cNvPr id="4" name="Picture 6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000" y="1116000"/>
            <a:ext cx="625765" cy="459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6575" y="6552000"/>
            <a:ext cx="7200000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 dirty="0" smtClean="0"/>
              <a:t>von  80          </a:t>
            </a:r>
            <a:r>
              <a:rPr lang="de-DE" dirty="0" err="1" smtClean="0"/>
              <a:t>Wallersheim</a:t>
            </a:r>
            <a:r>
              <a:rPr lang="de-DE" dirty="0" smtClean="0"/>
              <a:t>, </a:t>
            </a:r>
            <a:r>
              <a:rPr lang="de-DE" dirty="0" err="1" smtClean="0"/>
              <a:t>Warneke</a:t>
            </a:r>
            <a:r>
              <a:rPr lang="de-DE" dirty="0" smtClean="0"/>
              <a:t>, Küpers, </a:t>
            </a:r>
            <a:r>
              <a:rPr lang="de-DE" b="1" dirty="0" err="1" smtClean="0"/>
              <a:t>Werning</a:t>
            </a:r>
            <a:r>
              <a:rPr lang="de-DE" dirty="0" smtClean="0"/>
              <a:t> , </a:t>
            </a:r>
            <a:r>
              <a:rPr lang="de-DE" dirty="0"/>
              <a:t>Lange</a:t>
            </a:r>
            <a:r>
              <a:rPr lang="de-DE" dirty="0" smtClean="0"/>
              <a:t> |  Abschlusspräsentation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8668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m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4117792"/>
              </p:ext>
            </p:extLst>
          </p:nvPr>
        </p:nvGraphicFramePr>
        <p:xfrm>
          <a:off x="360001" y="1199535"/>
          <a:ext cx="7790462" cy="37854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2.2 Informationsmaterialien</a:t>
            </a:r>
            <a:r>
              <a:rPr lang="en-US"/>
              <a:t> </a:t>
            </a:r>
            <a:r>
              <a:rPr lang="de-DE" smtClean="0"/>
              <a:t>nach </a:t>
            </a:r>
            <a:r>
              <a:rPr lang="de-DE" dirty="0"/>
              <a:t>Altersgruppen</a:t>
            </a:r>
          </a:p>
          <a:p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09A3-2861-5C4D-A9B4-E739C6913C0A}" type="datetime1">
              <a:rPr lang="de-DE" smtClean="0"/>
              <a:t>11.01.2016</a:t>
            </a:fld>
            <a:endParaRPr lang="de-DE" dirty="0"/>
          </a:p>
        </p:txBody>
      </p:sp>
      <p:graphicFrame>
        <p:nvGraphicFramePr>
          <p:cNvPr id="25" name="Diagramm 8"/>
          <p:cNvGraphicFramePr/>
          <p:nvPr>
            <p:extLst>
              <p:ext uri="{D42A27DB-BD31-4B8C-83A1-F6EECF244321}">
                <p14:modId xmlns:p14="http://schemas.microsoft.com/office/powerpoint/2010/main" val="3258040032"/>
              </p:ext>
            </p:extLst>
          </p:nvPr>
        </p:nvGraphicFramePr>
        <p:xfrm>
          <a:off x="1" y="4984955"/>
          <a:ext cx="8877300" cy="13353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6" name="Textfeld 25"/>
          <p:cNvSpPr txBox="1"/>
          <p:nvPr/>
        </p:nvSpPr>
        <p:spPr>
          <a:xfrm>
            <a:off x="8083746" y="4703698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n=180</a:t>
            </a:r>
            <a:endParaRPr lang="de-DE" sz="1400" dirty="0"/>
          </a:p>
        </p:txBody>
      </p:sp>
      <p:pic>
        <p:nvPicPr>
          <p:cNvPr id="9" name="Picture 6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000" y="1116000"/>
            <a:ext cx="625765" cy="459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94D-5479-4346-BFDB-F02A7C67E958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6575" y="6552000"/>
            <a:ext cx="7200000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 dirty="0" smtClean="0"/>
              <a:t>von  80          </a:t>
            </a:r>
            <a:r>
              <a:rPr lang="de-DE" dirty="0" err="1" smtClean="0"/>
              <a:t>Wallersheim</a:t>
            </a:r>
            <a:r>
              <a:rPr lang="de-DE" dirty="0" smtClean="0"/>
              <a:t>, </a:t>
            </a:r>
            <a:r>
              <a:rPr lang="de-DE" dirty="0" err="1" smtClean="0"/>
              <a:t>Warneke</a:t>
            </a:r>
            <a:r>
              <a:rPr lang="de-DE" dirty="0" smtClean="0"/>
              <a:t>, Küpers, </a:t>
            </a:r>
            <a:r>
              <a:rPr lang="de-DE" b="1" dirty="0" err="1" smtClean="0"/>
              <a:t>Werning</a:t>
            </a:r>
            <a:r>
              <a:rPr lang="de-DE" dirty="0" smtClean="0"/>
              <a:t> , </a:t>
            </a:r>
            <a:r>
              <a:rPr lang="de-DE" dirty="0"/>
              <a:t>Lange</a:t>
            </a:r>
            <a:r>
              <a:rPr lang="de-DE" dirty="0" smtClean="0"/>
              <a:t> |  Abschlusspräsentation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1873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Einführung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94D-5479-4346-BFDB-F02A7C67E958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Inhaltsplatzhalter 9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5E85-03E7-6540-AB4A-957917E140DE}" type="datetime1">
              <a:rPr lang="de-DE" smtClean="0"/>
              <a:t>11.01.2016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smtClean="0"/>
              <a:t>1.1 Fachhochschule Münster in Zahlen und Fakten</a:t>
            </a:r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800" y="1320800"/>
            <a:ext cx="3801388" cy="3376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Gruppierung 52"/>
          <p:cNvGrpSpPr/>
          <p:nvPr/>
        </p:nvGrpSpPr>
        <p:grpSpPr>
          <a:xfrm>
            <a:off x="5118804" y="4875936"/>
            <a:ext cx="2923578" cy="1129726"/>
            <a:chOff x="1171134" y="5561858"/>
            <a:chExt cx="2805637" cy="1129726"/>
          </a:xfrm>
        </p:grpSpPr>
        <p:grpSp>
          <p:nvGrpSpPr>
            <p:cNvPr id="14" name="Gruppierung 29"/>
            <p:cNvGrpSpPr/>
            <p:nvPr/>
          </p:nvGrpSpPr>
          <p:grpSpPr>
            <a:xfrm>
              <a:off x="1171134" y="5561858"/>
              <a:ext cx="2805637" cy="360000"/>
              <a:chOff x="2918122" y="4370528"/>
              <a:chExt cx="2805637" cy="360000"/>
            </a:xfrm>
          </p:grpSpPr>
          <p:pic>
            <p:nvPicPr>
              <p:cNvPr id="21" name="Bild 62" descr="fh-signet.png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918122" y="437052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22" name="Textfeld 21"/>
              <p:cNvSpPr txBox="1"/>
              <p:nvPr/>
            </p:nvSpPr>
            <p:spPr>
              <a:xfrm>
                <a:off x="3333361" y="4398045"/>
                <a:ext cx="23903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b="1" dirty="0" smtClean="0"/>
                  <a:t>Standorte der FH Münster</a:t>
                </a:r>
                <a:endParaRPr lang="de-DE" sz="1400" b="1" dirty="0"/>
              </a:p>
            </p:txBody>
          </p:sp>
        </p:grpSp>
        <p:grpSp>
          <p:nvGrpSpPr>
            <p:cNvPr id="15" name="Gruppierung 30"/>
            <p:cNvGrpSpPr/>
            <p:nvPr/>
          </p:nvGrpSpPr>
          <p:grpSpPr>
            <a:xfrm>
              <a:off x="1243517" y="6091462"/>
              <a:ext cx="1269545" cy="270000"/>
              <a:chOff x="-585475" y="5419836"/>
              <a:chExt cx="1269545" cy="270000"/>
            </a:xfrm>
          </p:grpSpPr>
          <p:pic>
            <p:nvPicPr>
              <p:cNvPr id="19" name="Bild 60" descr="fh-signet-grau.png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-585475" y="5419836"/>
                <a:ext cx="270000" cy="270000"/>
              </a:xfrm>
              <a:prstGeom prst="rect">
                <a:avLst/>
              </a:prstGeom>
            </p:spPr>
          </p:pic>
          <p:sp>
            <p:nvSpPr>
              <p:cNvPr id="20" name="Textfeld 19"/>
              <p:cNvSpPr txBox="1"/>
              <p:nvPr/>
            </p:nvSpPr>
            <p:spPr>
              <a:xfrm>
                <a:off x="-222104" y="5428226"/>
                <a:ext cx="9061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100" dirty="0" smtClean="0"/>
                  <a:t>Studienorte</a:t>
                </a:r>
                <a:endParaRPr lang="de-DE" sz="1100" dirty="0"/>
              </a:p>
            </p:txBody>
          </p:sp>
        </p:grpSp>
        <p:grpSp>
          <p:nvGrpSpPr>
            <p:cNvPr id="16" name="Gruppierung 31"/>
            <p:cNvGrpSpPr/>
            <p:nvPr/>
          </p:nvGrpSpPr>
          <p:grpSpPr>
            <a:xfrm>
              <a:off x="1328684" y="6429974"/>
              <a:ext cx="1190473" cy="261610"/>
              <a:chOff x="-2577867" y="6200779"/>
              <a:chExt cx="1190473" cy="261610"/>
            </a:xfrm>
          </p:grpSpPr>
          <p:pic>
            <p:nvPicPr>
              <p:cNvPr id="17" name="Bild 57" descr="fh-signet.png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-2577867" y="6257320"/>
                <a:ext cx="180000" cy="180000"/>
              </a:xfrm>
              <a:prstGeom prst="rect">
                <a:avLst/>
              </a:prstGeom>
            </p:spPr>
          </p:pic>
          <p:sp>
            <p:nvSpPr>
              <p:cNvPr id="18" name="Textfeld 17"/>
              <p:cNvSpPr txBox="1"/>
              <p:nvPr/>
            </p:nvSpPr>
            <p:spPr>
              <a:xfrm>
                <a:off x="-2298402" y="6200779"/>
                <a:ext cx="91100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100" dirty="0" smtClean="0"/>
                  <a:t>An-Institute</a:t>
                </a:r>
                <a:endParaRPr lang="de-DE" sz="1100" dirty="0"/>
              </a:p>
            </p:txBody>
          </p:sp>
        </p:grpSp>
      </p:grpSp>
      <p:graphicFrame>
        <p:nvGraphicFramePr>
          <p:cNvPr id="24" name="Tabel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774073"/>
              </p:ext>
            </p:extLst>
          </p:nvPr>
        </p:nvGraphicFramePr>
        <p:xfrm>
          <a:off x="360000" y="1695452"/>
          <a:ext cx="3996000" cy="3527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335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2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47928">
                <a:tc>
                  <a:txBody>
                    <a:bodyPr/>
                    <a:lstStyle/>
                    <a:p>
                      <a:pPr marL="0" marR="0" indent="0" algn="l" defTabSz="43638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dirty="0" smtClean="0">
                          <a:solidFill>
                            <a:schemeClr val="bg1"/>
                          </a:solidFill>
                        </a:rPr>
                        <a:t>Fakten</a:t>
                      </a:r>
                    </a:p>
                  </a:txBody>
                  <a:tcPr marL="72000" marR="0" marT="72000" marB="7200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41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 dirty="0">
                        <a:solidFill>
                          <a:schemeClr val="tx2"/>
                        </a:solidFill>
                      </a:endParaRPr>
                    </a:p>
                  </a:txBody>
                  <a:tcPr marL="72000" marR="72000" marT="72000" marB="72000" anchor="b">
                    <a:lnL w="9525" cap="flat" cmpd="sng" algn="ctr">
                      <a:solidFill>
                        <a:srgbClr val="1A41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7928"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solidFill>
                            <a:schemeClr val="tx2"/>
                          </a:solidFill>
                        </a:rPr>
                        <a:t>Studierende </a:t>
                      </a:r>
                      <a:endParaRPr lang="de-DE" sz="1400" dirty="0">
                        <a:solidFill>
                          <a:schemeClr val="tx2"/>
                        </a:solidFill>
                      </a:endParaRPr>
                    </a:p>
                  </a:txBody>
                  <a:tcPr marL="72000" marR="0" marT="72000" marB="720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41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41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 smtClean="0">
                          <a:solidFill>
                            <a:schemeClr val="tx2"/>
                          </a:solidFill>
                        </a:rPr>
                        <a:t>13.329</a:t>
                      </a:r>
                      <a:endParaRPr lang="de-DE" sz="1400" dirty="0">
                        <a:solidFill>
                          <a:schemeClr val="tx2"/>
                        </a:solidFill>
                      </a:endParaRPr>
                    </a:p>
                  </a:txBody>
                  <a:tcPr marL="72000" marR="72000" marT="72000" marB="72000" anchor="b">
                    <a:lnL w="9525" cap="flat" cmpd="sng" algn="ctr">
                      <a:solidFill>
                        <a:srgbClr val="1A41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41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7928">
                <a:tc>
                  <a:txBody>
                    <a:bodyPr/>
                    <a:lstStyle/>
                    <a:p>
                      <a:pPr marL="0" marR="0" indent="0" algn="l" defTabSz="43638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smtClean="0">
                          <a:solidFill>
                            <a:schemeClr val="tx2"/>
                          </a:solidFill>
                        </a:rPr>
                        <a:t>Professoren </a:t>
                      </a:r>
                      <a:endParaRPr lang="de-DE" sz="1400" dirty="0">
                        <a:solidFill>
                          <a:schemeClr val="tx2"/>
                        </a:solidFill>
                      </a:endParaRPr>
                    </a:p>
                  </a:txBody>
                  <a:tcPr marL="72000" marR="0" marT="72000" marB="720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41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41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41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 smtClean="0">
                          <a:solidFill>
                            <a:schemeClr val="tx2"/>
                          </a:solidFill>
                        </a:rPr>
                        <a:t>261</a:t>
                      </a:r>
                    </a:p>
                  </a:txBody>
                  <a:tcPr marL="72000" marR="72000" marT="72000" marB="72000" anchor="b">
                    <a:lnL w="9525" cap="flat" cmpd="sng" algn="ctr">
                      <a:solidFill>
                        <a:srgbClr val="1A41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41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41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7928">
                <a:tc>
                  <a:txBody>
                    <a:bodyPr/>
                    <a:lstStyle/>
                    <a:p>
                      <a:pPr marL="0" marR="0" indent="0" algn="l" defTabSz="43638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smtClean="0">
                          <a:solidFill>
                            <a:schemeClr val="tx2"/>
                          </a:solidFill>
                        </a:rPr>
                        <a:t>Lehrkräfte für besondere Aufgaben</a:t>
                      </a:r>
                      <a:endParaRPr lang="de-DE" sz="1400" dirty="0">
                        <a:solidFill>
                          <a:schemeClr val="tx2"/>
                        </a:solidFill>
                      </a:endParaRPr>
                    </a:p>
                  </a:txBody>
                  <a:tcPr marL="72000" marR="72000" marT="72000" marB="720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41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41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41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 smtClean="0">
                          <a:solidFill>
                            <a:schemeClr val="tx2"/>
                          </a:solidFill>
                        </a:rPr>
                        <a:t>53</a:t>
                      </a:r>
                      <a:endParaRPr lang="de-DE" sz="1400" dirty="0">
                        <a:solidFill>
                          <a:schemeClr val="tx2"/>
                        </a:solidFill>
                      </a:endParaRPr>
                    </a:p>
                  </a:txBody>
                  <a:tcPr marL="72000" marR="72000" marT="72000" marB="72000" anchor="b">
                    <a:lnL w="9525" cap="flat" cmpd="sng" algn="ctr">
                      <a:solidFill>
                        <a:srgbClr val="1A41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41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41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7928"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solidFill>
                            <a:schemeClr val="tx2"/>
                          </a:solidFill>
                        </a:rPr>
                        <a:t>Mitarbeiterinnen und Mitarbeiter</a:t>
                      </a:r>
                      <a:endParaRPr lang="de-DE" sz="1400" dirty="0">
                        <a:solidFill>
                          <a:schemeClr val="tx2"/>
                        </a:solidFill>
                      </a:endParaRPr>
                    </a:p>
                  </a:txBody>
                  <a:tcPr marL="72000" marR="72000" marT="72000" marB="720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41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41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41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 smtClean="0">
                          <a:solidFill>
                            <a:schemeClr val="tx2"/>
                          </a:solidFill>
                        </a:rPr>
                        <a:t>670</a:t>
                      </a:r>
                      <a:endParaRPr lang="de-DE" sz="1400" dirty="0">
                        <a:solidFill>
                          <a:schemeClr val="tx2"/>
                        </a:solidFill>
                      </a:endParaRPr>
                    </a:p>
                  </a:txBody>
                  <a:tcPr marL="72000" marR="72000" marT="72000" marB="72000" anchor="b">
                    <a:lnL w="9525" cap="flat" cmpd="sng" algn="ctr">
                      <a:solidFill>
                        <a:srgbClr val="1A41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41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41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47928">
                <a:tc>
                  <a:txBody>
                    <a:bodyPr/>
                    <a:lstStyle/>
                    <a:p>
                      <a:r>
                        <a:rPr lang="de-DE" sz="1400" dirty="0" smtClean="0">
                          <a:solidFill>
                            <a:schemeClr val="tx2"/>
                          </a:solidFill>
                        </a:rPr>
                        <a:t>Fachbereiche</a:t>
                      </a:r>
                      <a:endParaRPr lang="de-DE" sz="1400" dirty="0">
                        <a:solidFill>
                          <a:schemeClr val="tx2"/>
                        </a:solidFill>
                      </a:endParaRPr>
                    </a:p>
                  </a:txBody>
                  <a:tcPr marL="72000" marR="0" marT="72000" marB="720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41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41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41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 smtClean="0">
                          <a:solidFill>
                            <a:schemeClr val="tx2"/>
                          </a:solidFill>
                        </a:rPr>
                        <a:t>12</a:t>
                      </a:r>
                      <a:endParaRPr lang="de-DE" sz="1400" dirty="0">
                        <a:solidFill>
                          <a:schemeClr val="tx2"/>
                        </a:solidFill>
                      </a:endParaRPr>
                    </a:p>
                  </a:txBody>
                  <a:tcPr marL="72000" marR="72000" marT="72000" marB="72000" anchor="b">
                    <a:lnL w="9525" cap="flat" cmpd="sng" algn="ctr">
                      <a:solidFill>
                        <a:srgbClr val="1A41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41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41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47928">
                <a:tc>
                  <a:txBody>
                    <a:bodyPr/>
                    <a:lstStyle/>
                    <a:p>
                      <a:pPr marL="0" marR="0" indent="0" algn="l" defTabSz="43638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smtClean="0">
                          <a:solidFill>
                            <a:schemeClr val="tx2"/>
                          </a:solidFill>
                        </a:rPr>
                        <a:t>Interdisziplinäre Einrichtungen</a:t>
                      </a:r>
                      <a:endParaRPr lang="de-DE" sz="1400" dirty="0">
                        <a:solidFill>
                          <a:schemeClr val="tx2"/>
                        </a:solidFill>
                      </a:endParaRPr>
                    </a:p>
                  </a:txBody>
                  <a:tcPr marL="72000" marR="0" marT="72000" marB="720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41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41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41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 smtClean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72000" marR="72000" marT="72000" marB="72000" anchor="b">
                    <a:lnL w="9525" cap="flat" cmpd="sng" algn="ctr">
                      <a:solidFill>
                        <a:srgbClr val="1A41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41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41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47928">
                <a:tc>
                  <a:txBody>
                    <a:bodyPr/>
                    <a:lstStyle/>
                    <a:p>
                      <a:pPr marL="0" marR="0" indent="0" algn="l" defTabSz="43638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smtClean="0">
                          <a:solidFill>
                            <a:schemeClr val="tx2"/>
                          </a:solidFill>
                        </a:rPr>
                        <a:t>Forschungsinstitute</a:t>
                      </a:r>
                      <a:endParaRPr lang="de-DE" sz="1400" dirty="0">
                        <a:solidFill>
                          <a:schemeClr val="tx2"/>
                        </a:solidFill>
                      </a:endParaRPr>
                    </a:p>
                  </a:txBody>
                  <a:tcPr marL="72000" marR="0" marT="72000" marB="720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41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41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41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 smtClean="0">
                          <a:solidFill>
                            <a:schemeClr val="tx2"/>
                          </a:solidFill>
                        </a:rPr>
                        <a:t>9</a:t>
                      </a:r>
                    </a:p>
                  </a:txBody>
                  <a:tcPr marL="72000" marR="72000" marT="72000" marB="72000" anchor="b">
                    <a:lnL w="9525" cap="flat" cmpd="sng" algn="ctr">
                      <a:solidFill>
                        <a:srgbClr val="1A41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41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41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47928">
                <a:tc>
                  <a:txBody>
                    <a:bodyPr/>
                    <a:lstStyle/>
                    <a:p>
                      <a:pPr marL="0" marR="0" indent="0" algn="l" defTabSz="43638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smtClean="0">
                          <a:solidFill>
                            <a:schemeClr val="tx2"/>
                          </a:solidFill>
                        </a:rPr>
                        <a:t>Studiengänge</a:t>
                      </a:r>
                      <a:endParaRPr lang="de-DE" sz="1400" dirty="0">
                        <a:solidFill>
                          <a:schemeClr val="tx2"/>
                        </a:solidFill>
                      </a:endParaRPr>
                    </a:p>
                  </a:txBody>
                  <a:tcPr marL="72000" marR="0" marT="72000" marB="720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41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41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41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 smtClean="0">
                          <a:solidFill>
                            <a:schemeClr val="tx2"/>
                          </a:solidFill>
                        </a:rPr>
                        <a:t>76</a:t>
                      </a:r>
                      <a:endParaRPr lang="de-DE" sz="1400" dirty="0">
                        <a:solidFill>
                          <a:schemeClr val="tx2"/>
                        </a:solidFill>
                      </a:endParaRPr>
                    </a:p>
                  </a:txBody>
                  <a:tcPr marL="72000" marR="72000" marT="72000" marB="72000" anchor="b">
                    <a:lnL w="9525" cap="flat" cmpd="sng" algn="ctr">
                      <a:solidFill>
                        <a:srgbClr val="1A41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41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A41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03415">
                <a:tc gridSpan="2">
                  <a:txBody>
                    <a:bodyPr/>
                    <a:lstStyle/>
                    <a:p>
                      <a:pPr algn="r"/>
                      <a:r>
                        <a:rPr lang="de-DE" sz="1100" dirty="0" smtClean="0">
                          <a:solidFill>
                            <a:schemeClr val="tx2"/>
                          </a:solidFill>
                        </a:rPr>
                        <a:t>Stand 2015</a:t>
                      </a:r>
                      <a:endParaRPr lang="de-DE" sz="1100" dirty="0">
                        <a:solidFill>
                          <a:schemeClr val="tx2"/>
                        </a:solidFill>
                      </a:endParaRPr>
                    </a:p>
                  </a:txBody>
                  <a:tcPr marL="72000" marR="72000" marT="72000" marB="720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A41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de-DE" sz="1400" dirty="0">
                        <a:solidFill>
                          <a:schemeClr val="tx2"/>
                        </a:solidFill>
                      </a:endParaRPr>
                    </a:p>
                  </a:txBody>
                  <a:tcPr marL="72000" marR="72000" marT="72000" marB="72000" anchor="b">
                    <a:lnL w="9525" cap="flat" cmpd="sng" algn="ctr">
                      <a:solidFill>
                        <a:srgbClr val="1A41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A41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A41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0930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2.3 Informationsmaterialien</a:t>
            </a:r>
            <a:r>
              <a:rPr lang="en-US"/>
              <a:t> </a:t>
            </a:r>
            <a:r>
              <a:rPr lang="de-DE" smtClean="0"/>
              <a:t>nach </a:t>
            </a:r>
            <a:r>
              <a:rPr lang="de-DE" dirty="0"/>
              <a:t>Schulabschluss</a:t>
            </a:r>
          </a:p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94D-5479-4346-BFDB-F02A7C67E958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09A3-2861-5C4D-A9B4-E739C6913C0A}" type="datetime1">
              <a:rPr lang="de-DE" smtClean="0"/>
              <a:t>11.01.2016</a:t>
            </a:fld>
            <a:endParaRPr lang="de-DE" dirty="0"/>
          </a:p>
        </p:txBody>
      </p:sp>
      <p:graphicFrame>
        <p:nvGraphicFramePr>
          <p:cNvPr id="25" name="Diagramm 8"/>
          <p:cNvGraphicFramePr/>
          <p:nvPr>
            <p:extLst>
              <p:ext uri="{D42A27DB-BD31-4B8C-83A1-F6EECF244321}">
                <p14:modId xmlns:p14="http://schemas.microsoft.com/office/powerpoint/2010/main" val="582187500"/>
              </p:ext>
            </p:extLst>
          </p:nvPr>
        </p:nvGraphicFramePr>
        <p:xfrm>
          <a:off x="1" y="4984955"/>
          <a:ext cx="8877300" cy="13353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Textfeld 25"/>
          <p:cNvSpPr txBox="1"/>
          <p:nvPr/>
        </p:nvSpPr>
        <p:spPr>
          <a:xfrm>
            <a:off x="8190895" y="4569024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n=177</a:t>
            </a:r>
          </a:p>
        </p:txBody>
      </p:sp>
      <p:pic>
        <p:nvPicPr>
          <p:cNvPr id="9" name="Picture 6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638" y="1116000"/>
            <a:ext cx="625765" cy="459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" name="Diagramm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449299"/>
              </p:ext>
            </p:extLst>
          </p:nvPr>
        </p:nvGraphicFramePr>
        <p:xfrm>
          <a:off x="458644" y="1184826"/>
          <a:ext cx="8006819" cy="3746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12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6575" y="6552000"/>
            <a:ext cx="7200000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 dirty="0" smtClean="0"/>
              <a:t>von  80          </a:t>
            </a:r>
            <a:r>
              <a:rPr lang="de-DE" dirty="0" err="1" smtClean="0"/>
              <a:t>Wallersheim</a:t>
            </a:r>
            <a:r>
              <a:rPr lang="de-DE" dirty="0" smtClean="0"/>
              <a:t>, </a:t>
            </a:r>
            <a:r>
              <a:rPr lang="de-DE" dirty="0" err="1" smtClean="0"/>
              <a:t>Warneke</a:t>
            </a:r>
            <a:r>
              <a:rPr lang="de-DE" dirty="0" smtClean="0"/>
              <a:t>, </a:t>
            </a:r>
            <a:r>
              <a:rPr lang="de-DE" b="1" dirty="0" smtClean="0"/>
              <a:t>Küpers</a:t>
            </a:r>
            <a:r>
              <a:rPr lang="de-DE" dirty="0" smtClean="0"/>
              <a:t>, </a:t>
            </a:r>
            <a:r>
              <a:rPr lang="de-DE" dirty="0" err="1" smtClean="0"/>
              <a:t>Werning</a:t>
            </a:r>
            <a:r>
              <a:rPr lang="de-DE" dirty="0" smtClean="0"/>
              <a:t> , </a:t>
            </a:r>
            <a:r>
              <a:rPr lang="de-DE" dirty="0"/>
              <a:t>Lange</a:t>
            </a:r>
            <a:r>
              <a:rPr lang="de-DE" dirty="0" smtClean="0"/>
              <a:t> |  Abschlusspräsentation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6550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2.3 Informationsmaterialien </a:t>
            </a:r>
            <a:r>
              <a:rPr lang="de-DE" dirty="0"/>
              <a:t>nach </a:t>
            </a:r>
            <a:r>
              <a:rPr lang="de-DE" dirty="0" smtClean="0"/>
              <a:t>Schulabschluss</a:t>
            </a:r>
            <a:endParaRPr lang="de-DE" dirty="0"/>
          </a:p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94D-5479-4346-BFDB-F02A7C67E958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09A3-2861-5C4D-A9B4-E739C6913C0A}" type="datetime1">
              <a:rPr lang="de-DE" smtClean="0"/>
              <a:t>11.01.2016</a:t>
            </a:fld>
            <a:endParaRPr lang="de-DE" dirty="0"/>
          </a:p>
        </p:txBody>
      </p:sp>
      <p:graphicFrame>
        <p:nvGraphicFramePr>
          <p:cNvPr id="25" name="Diagramm 8"/>
          <p:cNvGraphicFramePr/>
          <p:nvPr>
            <p:extLst>
              <p:ext uri="{D42A27DB-BD31-4B8C-83A1-F6EECF244321}">
                <p14:modId xmlns:p14="http://schemas.microsoft.com/office/powerpoint/2010/main" val="1063655288"/>
              </p:ext>
            </p:extLst>
          </p:nvPr>
        </p:nvGraphicFramePr>
        <p:xfrm>
          <a:off x="1" y="4984955"/>
          <a:ext cx="8877300" cy="13353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Textfeld 25"/>
          <p:cNvSpPr txBox="1"/>
          <p:nvPr/>
        </p:nvSpPr>
        <p:spPr>
          <a:xfrm>
            <a:off x="8190895" y="4569024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n=177</a:t>
            </a:r>
          </a:p>
        </p:txBody>
      </p:sp>
      <p:pic>
        <p:nvPicPr>
          <p:cNvPr id="9" name="Picture 6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638" y="1116000"/>
            <a:ext cx="625765" cy="459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Diagramm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3906158"/>
              </p:ext>
            </p:extLst>
          </p:nvPr>
        </p:nvGraphicFramePr>
        <p:xfrm>
          <a:off x="226141" y="1229031"/>
          <a:ext cx="7924322" cy="38345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261937" y="1097552"/>
            <a:ext cx="5739063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… in </a:t>
            </a:r>
            <a:r>
              <a:rPr lang="en-US" sz="2400" b="1" dirty="0" err="1" smtClean="0">
                <a:solidFill>
                  <a:schemeClr val="bg1"/>
                </a:solidFill>
              </a:rPr>
              <a:t>absoluten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Zahlen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6575" y="6552000"/>
            <a:ext cx="7200000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 dirty="0" smtClean="0"/>
              <a:t>von  80          </a:t>
            </a:r>
            <a:r>
              <a:rPr lang="de-DE" dirty="0" err="1" smtClean="0"/>
              <a:t>Wallersheim</a:t>
            </a:r>
            <a:r>
              <a:rPr lang="de-DE" dirty="0" smtClean="0"/>
              <a:t>, </a:t>
            </a:r>
            <a:r>
              <a:rPr lang="de-DE" dirty="0" err="1" smtClean="0"/>
              <a:t>Warneke</a:t>
            </a:r>
            <a:r>
              <a:rPr lang="de-DE" dirty="0" smtClean="0"/>
              <a:t>, </a:t>
            </a:r>
            <a:r>
              <a:rPr lang="de-DE" b="1" dirty="0" smtClean="0"/>
              <a:t>Küpers</a:t>
            </a:r>
            <a:r>
              <a:rPr lang="de-DE" dirty="0" smtClean="0"/>
              <a:t>, </a:t>
            </a:r>
            <a:r>
              <a:rPr lang="de-DE" dirty="0" err="1" smtClean="0"/>
              <a:t>Werning</a:t>
            </a:r>
            <a:r>
              <a:rPr lang="de-DE" dirty="0" smtClean="0"/>
              <a:t> , </a:t>
            </a:r>
            <a:r>
              <a:rPr lang="de-DE" dirty="0"/>
              <a:t>Lange</a:t>
            </a:r>
            <a:r>
              <a:rPr lang="de-DE" dirty="0" smtClean="0"/>
              <a:t> |  Abschlusspräsentation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4405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lternate Process 24"/>
          <p:cNvSpPr/>
          <p:nvPr/>
        </p:nvSpPr>
        <p:spPr>
          <a:xfrm>
            <a:off x="5065295" y="1153690"/>
            <a:ext cx="2933621" cy="2476718"/>
          </a:xfrm>
          <a:prstGeom prst="flowChartAlternateProces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94D-5479-4346-BFDB-F02A7C67E958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5E85-03E7-6540-AB4A-957917E140DE}" type="datetime1">
              <a:rPr lang="de-DE" smtClean="0"/>
              <a:t>11.01.2016</a:t>
            </a:fld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3473687" y="4754010"/>
            <a:ext cx="2124000" cy="54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/>
              <a:t>Zentrale Studienberatung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006353" y="4754010"/>
            <a:ext cx="2124000" cy="54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/>
              <a:t>Studienfachberatung in den Fachbereichen</a:t>
            </a:r>
          </a:p>
          <a:p>
            <a:pPr algn="ctr"/>
            <a:endParaRPr lang="de-DE" sz="1400" b="1" dirty="0"/>
          </a:p>
        </p:txBody>
      </p:sp>
      <p:sp>
        <p:nvSpPr>
          <p:cNvPr id="14" name="Textfeld 13"/>
          <p:cNvSpPr txBox="1"/>
          <p:nvPr/>
        </p:nvSpPr>
        <p:spPr>
          <a:xfrm>
            <a:off x="6008929" y="4754010"/>
            <a:ext cx="2113200" cy="54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/>
              <a:t>Internetauftritt</a:t>
            </a:r>
          </a:p>
        </p:txBody>
      </p:sp>
      <p:graphicFrame>
        <p:nvGraphicFramePr>
          <p:cNvPr id="15" name="Diagramm 9"/>
          <p:cNvGraphicFramePr/>
          <p:nvPr>
            <p:extLst>
              <p:ext uri="{D42A27DB-BD31-4B8C-83A1-F6EECF244321}">
                <p14:modId xmlns:p14="http://schemas.microsoft.com/office/powerpoint/2010/main" val="1265204346"/>
              </p:ext>
            </p:extLst>
          </p:nvPr>
        </p:nvGraphicFramePr>
        <p:xfrm>
          <a:off x="160867" y="5366138"/>
          <a:ext cx="8716433" cy="1066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Textfeld 18"/>
          <p:cNvSpPr txBox="1"/>
          <p:nvPr/>
        </p:nvSpPr>
        <p:spPr>
          <a:xfrm>
            <a:off x="957649" y="4030578"/>
            <a:ext cx="2140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sz="2400" b="1">
                <a:solidFill>
                  <a:srgbClr val="FFFFFF"/>
                </a:solidFill>
              </a:rPr>
              <a:t> </a:t>
            </a:r>
            <a:r>
              <a:rPr lang="de-DE" sz="2400" b="1" smtClean="0">
                <a:solidFill>
                  <a:srgbClr val="FFFFFF"/>
                </a:solidFill>
              </a:rPr>
              <a:t>33%</a:t>
            </a:r>
            <a:endParaRPr lang="de-DE" sz="2400" b="1" dirty="0">
              <a:solidFill>
                <a:srgbClr val="FFFFFF"/>
              </a:solidFill>
            </a:endParaRPr>
          </a:p>
        </p:txBody>
      </p:sp>
      <p:sp>
        <p:nvSpPr>
          <p:cNvPr id="23" name="Textfeld 18"/>
          <p:cNvSpPr txBox="1"/>
          <p:nvPr/>
        </p:nvSpPr>
        <p:spPr>
          <a:xfrm>
            <a:off x="3473687" y="4018546"/>
            <a:ext cx="2140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sz="2400" b="1">
                <a:solidFill>
                  <a:srgbClr val="FFFFFF"/>
                </a:solidFill>
              </a:rPr>
              <a:t> </a:t>
            </a:r>
            <a:r>
              <a:rPr lang="de-DE" sz="2400" b="1" smtClean="0">
                <a:solidFill>
                  <a:srgbClr val="FFFFFF"/>
                </a:solidFill>
              </a:rPr>
              <a:t>25%</a:t>
            </a:r>
            <a:endParaRPr lang="de-DE" sz="2400" b="1" dirty="0">
              <a:solidFill>
                <a:srgbClr val="FFFFFF"/>
              </a:solidFill>
            </a:endParaRPr>
          </a:p>
        </p:txBody>
      </p:sp>
      <p:sp>
        <p:nvSpPr>
          <p:cNvPr id="24" name="Textfeld 18"/>
          <p:cNvSpPr txBox="1"/>
          <p:nvPr/>
        </p:nvSpPr>
        <p:spPr>
          <a:xfrm>
            <a:off x="5993283" y="4011150"/>
            <a:ext cx="2140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sz="2400" b="1">
                <a:solidFill>
                  <a:srgbClr val="FFFFFF"/>
                </a:solidFill>
              </a:rPr>
              <a:t> </a:t>
            </a:r>
            <a:r>
              <a:rPr lang="de-DE" sz="2400" b="1" smtClean="0">
                <a:solidFill>
                  <a:srgbClr val="FFFFFF"/>
                </a:solidFill>
              </a:rPr>
              <a:t>23%</a:t>
            </a:r>
            <a:endParaRPr lang="de-DE" sz="2400" b="1" dirty="0">
              <a:solidFill>
                <a:srgbClr val="FFFFFF"/>
              </a:solidFill>
            </a:endParaRPr>
          </a:p>
        </p:txBody>
      </p:sp>
      <p:sp>
        <p:nvSpPr>
          <p:cNvPr id="27" name="Textplatzhalter 1"/>
          <p:cNvSpPr txBox="1">
            <a:spLocks/>
          </p:cNvSpPr>
          <p:nvPr/>
        </p:nvSpPr>
        <p:spPr>
          <a:xfrm>
            <a:off x="360000" y="657423"/>
            <a:ext cx="6832800" cy="3077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436381" rtl="0" eaLnBrk="1" latinLnBrk="0" hangingPunct="1">
              <a:spcBef>
                <a:spcPct val="20000"/>
              </a:spcBef>
              <a:buFontTx/>
              <a:buNone/>
              <a:defRPr sz="20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09119" indent="-272738" algn="l" defTabSz="436381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090951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527332" indent="-218190" algn="l" defTabSz="436381" rtl="0" eaLnBrk="1" latinLnBrk="0" hangingPunct="1">
              <a:spcBef>
                <a:spcPct val="20000"/>
              </a:spcBef>
              <a:buFont typeface="Arial"/>
              <a:buChar char="–"/>
              <a:defRPr sz="19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963712" indent="-218190" algn="l" defTabSz="436381" rtl="0" eaLnBrk="1" latinLnBrk="0" hangingPunct="1">
              <a:spcBef>
                <a:spcPct val="20000"/>
              </a:spcBef>
              <a:buFont typeface="Arial"/>
              <a:buChar char="»"/>
              <a:defRPr sz="19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400093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36474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2854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9235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2.3 Abiturienten bemängeln</a:t>
            </a:r>
          </a:p>
          <a:p>
            <a:endParaRPr lang="de-DE" dirty="0"/>
          </a:p>
        </p:txBody>
      </p:sp>
      <p:graphicFrame>
        <p:nvGraphicFramePr>
          <p:cNvPr id="28" name="Chart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8312496"/>
              </p:ext>
            </p:extLst>
          </p:nvPr>
        </p:nvGraphicFramePr>
        <p:xfrm>
          <a:off x="957649" y="1273750"/>
          <a:ext cx="720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21" name="Picture 6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460" y="1237142"/>
            <a:ext cx="625765" cy="459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feld 25"/>
          <p:cNvSpPr txBox="1"/>
          <p:nvPr/>
        </p:nvSpPr>
        <p:spPr>
          <a:xfrm>
            <a:off x="8190894" y="3630408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smtClean="0"/>
              <a:t>n=129</a:t>
            </a:r>
            <a:endParaRPr lang="de-DE" sz="1400" dirty="0" smtClean="0"/>
          </a:p>
        </p:txBody>
      </p:sp>
      <p:sp>
        <p:nvSpPr>
          <p:cNvPr id="22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6575" y="6552000"/>
            <a:ext cx="7200000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 dirty="0" smtClean="0"/>
              <a:t>von  80          </a:t>
            </a:r>
            <a:r>
              <a:rPr lang="de-DE" dirty="0" err="1" smtClean="0"/>
              <a:t>Wallersheim</a:t>
            </a:r>
            <a:r>
              <a:rPr lang="de-DE" dirty="0" smtClean="0"/>
              <a:t>, </a:t>
            </a:r>
            <a:r>
              <a:rPr lang="de-DE" dirty="0" err="1" smtClean="0"/>
              <a:t>Warneke</a:t>
            </a:r>
            <a:r>
              <a:rPr lang="de-DE" dirty="0" smtClean="0"/>
              <a:t>, </a:t>
            </a:r>
            <a:r>
              <a:rPr lang="de-DE" b="1" dirty="0" smtClean="0"/>
              <a:t>Küpers</a:t>
            </a:r>
            <a:r>
              <a:rPr lang="de-DE" dirty="0" smtClean="0"/>
              <a:t>, </a:t>
            </a:r>
            <a:r>
              <a:rPr lang="de-DE" dirty="0" err="1" smtClean="0"/>
              <a:t>Werning</a:t>
            </a:r>
            <a:r>
              <a:rPr lang="de-DE" dirty="0" smtClean="0"/>
              <a:t> , </a:t>
            </a:r>
            <a:r>
              <a:rPr lang="de-DE" dirty="0"/>
              <a:t>Lange</a:t>
            </a:r>
            <a:r>
              <a:rPr lang="de-DE" dirty="0" smtClean="0"/>
              <a:t> |  Abschlusspräsentation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2828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94D-5479-4346-BFDB-F02A7C67E958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5E85-03E7-6540-AB4A-957917E140DE}" type="datetime1">
              <a:rPr lang="de-DE" smtClean="0"/>
              <a:t>11.01.2016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1"/>
          <p:cNvSpPr txBox="1">
            <a:spLocks/>
          </p:cNvSpPr>
          <p:nvPr/>
        </p:nvSpPr>
        <p:spPr>
          <a:xfrm>
            <a:off x="360000" y="657423"/>
            <a:ext cx="6832800" cy="3077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436381" rtl="0" eaLnBrk="1" latinLnBrk="0" hangingPunct="1">
              <a:spcBef>
                <a:spcPct val="20000"/>
              </a:spcBef>
              <a:buFontTx/>
              <a:buNone/>
              <a:defRPr sz="20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09119" indent="-272738" algn="l" defTabSz="436381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090951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527332" indent="-218190" algn="l" defTabSz="436381" rtl="0" eaLnBrk="1" latinLnBrk="0" hangingPunct="1">
              <a:spcBef>
                <a:spcPct val="20000"/>
              </a:spcBef>
              <a:buFont typeface="Arial"/>
              <a:buChar char="–"/>
              <a:defRPr sz="19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963712" indent="-218190" algn="l" defTabSz="436381" rtl="0" eaLnBrk="1" latinLnBrk="0" hangingPunct="1">
              <a:spcBef>
                <a:spcPct val="20000"/>
              </a:spcBef>
              <a:buFont typeface="Arial"/>
              <a:buChar char="»"/>
              <a:defRPr sz="19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400093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36474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2854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9235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2.3 Abiturienten bemängeln</a:t>
            </a:r>
          </a:p>
          <a:p>
            <a:endParaRPr lang="de-DE" dirty="0"/>
          </a:p>
        </p:txBody>
      </p:sp>
      <p:grpSp>
        <p:nvGrpSpPr>
          <p:cNvPr id="13" name="Group 12"/>
          <p:cNvGrpSpPr/>
          <p:nvPr/>
        </p:nvGrpSpPr>
        <p:grpSpPr>
          <a:xfrm>
            <a:off x="962495" y="3672031"/>
            <a:ext cx="2124000" cy="1080000"/>
            <a:chOff x="2373294" y="2691857"/>
            <a:chExt cx="1421627" cy="898072"/>
          </a:xfrm>
        </p:grpSpPr>
        <p:sp>
          <p:nvSpPr>
            <p:cNvPr id="14" name="Rectangle 13"/>
            <p:cNvSpPr/>
            <p:nvPr/>
          </p:nvSpPr>
          <p:spPr>
            <a:xfrm>
              <a:off x="2373294" y="2691857"/>
              <a:ext cx="1421627" cy="898072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 rot="16200000">
              <a:off x="3170874" y="2911178"/>
              <a:ext cx="808265" cy="3696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0" rIns="142875" bIns="31750" numCol="1" spcCol="1270" anchor="ctr" anchorCtr="0">
              <a:noAutofit/>
            </a:bodyPr>
            <a:lstStyle/>
            <a:p>
              <a:pPr lvl="0" algn="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2500" kern="1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91364" y="3310698"/>
            <a:ext cx="2124000" cy="1440000"/>
            <a:chOff x="2373294" y="2691857"/>
            <a:chExt cx="1421627" cy="898072"/>
          </a:xfrm>
        </p:grpSpPr>
        <p:sp>
          <p:nvSpPr>
            <p:cNvPr id="17" name="Rectangle 16"/>
            <p:cNvSpPr/>
            <p:nvPr/>
          </p:nvSpPr>
          <p:spPr>
            <a:xfrm>
              <a:off x="2373294" y="2691857"/>
              <a:ext cx="1421627" cy="898072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Rectangle 17"/>
            <p:cNvSpPr/>
            <p:nvPr/>
          </p:nvSpPr>
          <p:spPr>
            <a:xfrm rot="16200000">
              <a:off x="3170874" y="2911178"/>
              <a:ext cx="808265" cy="3696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0" rIns="142875" bIns="31750" numCol="1" spcCol="1270" anchor="ctr" anchorCtr="0">
              <a:noAutofit/>
            </a:bodyPr>
            <a:lstStyle/>
            <a:p>
              <a:pPr lvl="0" algn="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2500" kern="12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008929" y="4031440"/>
            <a:ext cx="2124000" cy="720000"/>
            <a:chOff x="2373294" y="2691857"/>
            <a:chExt cx="1421627" cy="898072"/>
          </a:xfrm>
        </p:grpSpPr>
        <p:sp>
          <p:nvSpPr>
            <p:cNvPr id="20" name="Rectangle 19"/>
            <p:cNvSpPr/>
            <p:nvPr/>
          </p:nvSpPr>
          <p:spPr>
            <a:xfrm>
              <a:off x="2373294" y="2691857"/>
              <a:ext cx="1421627" cy="898072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 rot="16200000">
              <a:off x="3170874" y="2911178"/>
              <a:ext cx="808265" cy="3696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0" rIns="142875" bIns="31750" numCol="1" spcCol="1270" anchor="ctr" anchorCtr="0">
              <a:noAutofit/>
            </a:bodyPr>
            <a:lstStyle/>
            <a:p>
              <a:pPr lvl="0" algn="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2500" kern="1200" dirty="0"/>
            </a:p>
          </p:txBody>
        </p:sp>
      </p:grpSp>
      <p:sp>
        <p:nvSpPr>
          <p:cNvPr id="22" name="Textfeld 19"/>
          <p:cNvSpPr txBox="1"/>
          <p:nvPr/>
        </p:nvSpPr>
        <p:spPr>
          <a:xfrm>
            <a:off x="3509945" y="3925929"/>
            <a:ext cx="209677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sz="2800" b="1" dirty="0" smtClean="0">
                <a:solidFill>
                  <a:srgbClr val="FFFFFF"/>
                </a:solidFill>
              </a:rPr>
              <a:t>1</a:t>
            </a:r>
            <a:r>
              <a:rPr lang="de-DE" sz="2400" b="1" dirty="0" smtClean="0">
                <a:solidFill>
                  <a:srgbClr val="FFFFFF"/>
                </a:solidFill>
              </a:rPr>
              <a:t>.</a:t>
            </a:r>
            <a:endParaRPr lang="de-DE" sz="2400" b="1" dirty="0">
              <a:solidFill>
                <a:srgbClr val="FFFFFF"/>
              </a:solidFill>
            </a:endParaRPr>
          </a:p>
          <a:p>
            <a:pPr lvl="0" algn="ctr"/>
            <a:r>
              <a:rPr lang="de-DE" b="1" dirty="0" smtClean="0">
                <a:solidFill>
                  <a:srgbClr val="FFFFFF"/>
                </a:solidFill>
              </a:rPr>
              <a:t>33%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23" name="Textfeld 19"/>
          <p:cNvSpPr txBox="1"/>
          <p:nvPr/>
        </p:nvSpPr>
        <p:spPr>
          <a:xfrm>
            <a:off x="960929" y="3917727"/>
            <a:ext cx="211720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sz="2800" b="1" dirty="0" smtClean="0">
                <a:solidFill>
                  <a:srgbClr val="FFFFFF"/>
                </a:solidFill>
              </a:rPr>
              <a:t>2</a:t>
            </a:r>
            <a:r>
              <a:rPr lang="de-DE" sz="2400" b="1" dirty="0" smtClean="0">
                <a:solidFill>
                  <a:srgbClr val="FFFFFF"/>
                </a:solidFill>
              </a:rPr>
              <a:t>.</a:t>
            </a:r>
            <a:endParaRPr lang="de-DE" sz="2400" b="1" dirty="0">
              <a:solidFill>
                <a:srgbClr val="FFFFFF"/>
              </a:solidFill>
            </a:endParaRPr>
          </a:p>
          <a:p>
            <a:pPr lvl="0" algn="ctr"/>
            <a:r>
              <a:rPr lang="de-DE" b="1" dirty="0" smtClean="0">
                <a:solidFill>
                  <a:srgbClr val="FFFFFF"/>
                </a:solidFill>
              </a:rPr>
              <a:t>25%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24" name="Textfeld 19"/>
          <p:cNvSpPr txBox="1"/>
          <p:nvPr/>
        </p:nvSpPr>
        <p:spPr>
          <a:xfrm>
            <a:off x="6030165" y="4048130"/>
            <a:ext cx="210413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sz="2800" b="1" dirty="0" smtClean="0">
                <a:solidFill>
                  <a:srgbClr val="FFFFFF"/>
                </a:solidFill>
              </a:rPr>
              <a:t>3</a:t>
            </a:r>
            <a:r>
              <a:rPr lang="de-DE" sz="2400" b="1" dirty="0" smtClean="0">
                <a:solidFill>
                  <a:srgbClr val="FFFFFF"/>
                </a:solidFill>
              </a:rPr>
              <a:t>.</a:t>
            </a:r>
            <a:endParaRPr lang="de-DE" sz="2400" b="1" dirty="0">
              <a:solidFill>
                <a:srgbClr val="FFFFFF"/>
              </a:solidFill>
            </a:endParaRPr>
          </a:p>
          <a:p>
            <a:pPr lvl="0" algn="ctr"/>
            <a:r>
              <a:rPr lang="de-DE" b="1" dirty="0" smtClean="0">
                <a:solidFill>
                  <a:srgbClr val="FFFFFF"/>
                </a:solidFill>
              </a:rPr>
              <a:t>23%</a:t>
            </a:r>
            <a:endParaRPr lang="de-DE" dirty="0">
              <a:solidFill>
                <a:srgbClr val="FFFFFF"/>
              </a:solidFill>
            </a:endParaRPr>
          </a:p>
        </p:txBody>
      </p:sp>
      <p:graphicFrame>
        <p:nvGraphicFramePr>
          <p:cNvPr id="25" name="Diagramm 9"/>
          <p:cNvGraphicFramePr/>
          <p:nvPr>
            <p:extLst>
              <p:ext uri="{D42A27DB-BD31-4B8C-83A1-F6EECF244321}">
                <p14:modId xmlns:p14="http://schemas.microsoft.com/office/powerpoint/2010/main" val="61101360"/>
              </p:ext>
            </p:extLst>
          </p:nvPr>
        </p:nvGraphicFramePr>
        <p:xfrm>
          <a:off x="160867" y="5366138"/>
          <a:ext cx="8716433" cy="1066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9" name="Textfeld 11"/>
          <p:cNvSpPr txBox="1"/>
          <p:nvPr/>
        </p:nvSpPr>
        <p:spPr>
          <a:xfrm>
            <a:off x="3473687" y="4754010"/>
            <a:ext cx="2124000" cy="54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/>
              <a:t>Zentrale Studienberatung</a:t>
            </a:r>
          </a:p>
        </p:txBody>
      </p:sp>
      <p:sp>
        <p:nvSpPr>
          <p:cNvPr id="30" name="Textfeld 12"/>
          <p:cNvSpPr txBox="1"/>
          <p:nvPr/>
        </p:nvSpPr>
        <p:spPr>
          <a:xfrm>
            <a:off x="962495" y="4754010"/>
            <a:ext cx="2124000" cy="54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/>
              <a:t>Studienfachberatung in den Fachbereichen</a:t>
            </a:r>
          </a:p>
          <a:p>
            <a:pPr algn="ctr"/>
            <a:endParaRPr lang="de-DE" sz="1400" b="1" dirty="0"/>
          </a:p>
        </p:txBody>
      </p:sp>
      <p:sp>
        <p:nvSpPr>
          <p:cNvPr id="31" name="Textfeld 13"/>
          <p:cNvSpPr txBox="1"/>
          <p:nvPr/>
        </p:nvSpPr>
        <p:spPr>
          <a:xfrm>
            <a:off x="6008929" y="4754010"/>
            <a:ext cx="2113200" cy="54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/>
              <a:t>Internetauftritt</a:t>
            </a:r>
          </a:p>
        </p:txBody>
      </p:sp>
      <p:pic>
        <p:nvPicPr>
          <p:cNvPr id="26" name="Picture 77" descr="S:\MKT\allg_Marketing\Grafik\Medienarchiv\_Stockmaterial\3D People\iStock_000020405827Small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421" y="1321563"/>
            <a:ext cx="1765660" cy="2239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6575" y="6552000"/>
            <a:ext cx="7200000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 dirty="0" smtClean="0"/>
              <a:t>von  80          </a:t>
            </a:r>
            <a:r>
              <a:rPr lang="de-DE" dirty="0" err="1" smtClean="0"/>
              <a:t>Wallersheim</a:t>
            </a:r>
            <a:r>
              <a:rPr lang="de-DE" dirty="0" smtClean="0"/>
              <a:t>, </a:t>
            </a:r>
            <a:r>
              <a:rPr lang="de-DE" dirty="0" err="1" smtClean="0"/>
              <a:t>Warneke</a:t>
            </a:r>
            <a:r>
              <a:rPr lang="de-DE" dirty="0" smtClean="0"/>
              <a:t>, </a:t>
            </a:r>
            <a:r>
              <a:rPr lang="de-DE" b="1" dirty="0" smtClean="0"/>
              <a:t>Küpers</a:t>
            </a:r>
            <a:r>
              <a:rPr lang="de-DE" dirty="0" smtClean="0"/>
              <a:t>, </a:t>
            </a:r>
            <a:r>
              <a:rPr lang="de-DE" dirty="0" err="1" smtClean="0"/>
              <a:t>Werning</a:t>
            </a:r>
            <a:r>
              <a:rPr lang="de-DE" dirty="0" smtClean="0"/>
              <a:t> , </a:t>
            </a:r>
            <a:r>
              <a:rPr lang="de-DE" dirty="0"/>
              <a:t>Lange</a:t>
            </a:r>
            <a:r>
              <a:rPr lang="de-DE" dirty="0" smtClean="0"/>
              <a:t> |  Abschlusspräsentation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1165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177800" y="3606498"/>
            <a:ext cx="8362043" cy="1079802"/>
          </a:xfrm>
          <a:prstGeom prst="rect">
            <a:avLst/>
          </a:prstGeom>
          <a:solidFill>
            <a:srgbClr val="1A418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360001" y="6560467"/>
            <a:ext cx="308866" cy="217032"/>
          </a:xfrm>
        </p:spPr>
        <p:txBody>
          <a:bodyPr/>
          <a:lstStyle/>
          <a:p>
            <a:fld id="{B166094D-5479-4346-BFDB-F02A7C67E958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 vert="horz" lIns="0" tIns="43638" rIns="0" bIns="43638" rtlCol="0" anchor="t">
            <a:norm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de-DE" sz="1800" dirty="0"/>
              <a:t>Der Hochschultag</a:t>
            </a:r>
          </a:p>
          <a:p>
            <a:pPr marL="245476" lvl="1" indent="0">
              <a:buNone/>
            </a:pPr>
            <a:r>
              <a:rPr lang="de-DE" sz="1600" dirty="0"/>
              <a:t>	1.1 	Zusammenfassung der Zwischenpräsentation</a:t>
            </a:r>
          </a:p>
          <a:p>
            <a:pPr marL="449263" indent="-449263">
              <a:buFont typeface="+mj-lt"/>
              <a:buAutoNum type="arabicPeriod"/>
            </a:pPr>
            <a:r>
              <a:rPr lang="de-DE" sz="1800" dirty="0"/>
              <a:t>Analysen der Teilnehmer</a:t>
            </a:r>
          </a:p>
          <a:p>
            <a:pPr marL="0" indent="0">
              <a:buNone/>
            </a:pPr>
            <a:r>
              <a:rPr lang="de-DE" sz="1600" dirty="0"/>
              <a:t>	2.1	Bachelor &amp; Master</a:t>
            </a:r>
          </a:p>
          <a:p>
            <a:pPr marL="0" indent="0">
              <a:buNone/>
            </a:pPr>
            <a:r>
              <a:rPr lang="de-DE" sz="1600" dirty="0"/>
              <a:t>	2.2	Altersgruppen</a:t>
            </a:r>
          </a:p>
          <a:p>
            <a:pPr marL="0" indent="0">
              <a:buNone/>
            </a:pPr>
            <a:r>
              <a:rPr lang="de-DE" sz="1600" dirty="0"/>
              <a:t>	2.3 	Schulabschluss</a:t>
            </a:r>
          </a:p>
          <a:p>
            <a:pPr marL="449263" indent="-449263">
              <a:buFont typeface="+mj-lt"/>
              <a:buAutoNum type="arabicPeriod" startAt="3"/>
            </a:pPr>
            <a:r>
              <a:rPr lang="de-DE" sz="1800" dirty="0">
                <a:solidFill>
                  <a:srgbClr val="FFFFFF"/>
                </a:solidFill>
              </a:rPr>
              <a:t>Handlungsempfehlungen</a:t>
            </a:r>
            <a:endParaRPr lang="de-DE" sz="1800" dirty="0"/>
          </a:p>
          <a:p>
            <a:pPr marL="461476" lvl="2" indent="0">
              <a:buNone/>
            </a:pPr>
            <a:r>
              <a:rPr lang="de-DE" sz="1600" dirty="0">
                <a:solidFill>
                  <a:srgbClr val="FFFFFF"/>
                </a:solidFill>
              </a:rPr>
              <a:t>3.1 	Stärken ausbauen, Schwächen erkennen</a:t>
            </a:r>
            <a:endParaRPr lang="de-DE" sz="1600" dirty="0"/>
          </a:p>
          <a:p>
            <a:pPr marL="461476" lvl="2" indent="0">
              <a:buNone/>
            </a:pPr>
            <a:r>
              <a:rPr lang="de-DE" sz="1600" dirty="0">
                <a:solidFill>
                  <a:srgbClr val="FFFFFF"/>
                </a:solidFill>
              </a:rPr>
              <a:t>3.2 	Maßnahmen</a:t>
            </a:r>
            <a:endParaRPr lang="de-DE" sz="1600" dirty="0"/>
          </a:p>
          <a:p>
            <a:pPr marL="449263" indent="-449263">
              <a:buFont typeface="+mj-lt"/>
              <a:buAutoNum type="arabicPeriod" startAt="3"/>
            </a:pPr>
            <a:r>
              <a:rPr lang="de-DE" sz="1800" dirty="0">
                <a:latin typeface="Arial" charset="0"/>
                <a:cs typeface="Arial" charset="0"/>
              </a:rPr>
              <a:t>Kritik</a:t>
            </a:r>
            <a:r>
              <a:rPr lang="de-DE" sz="1800">
                <a:latin typeface="Arial" charset="0"/>
                <a:cs typeface="Arial" charset="0"/>
              </a:rPr>
              <a:t> &amp; </a:t>
            </a:r>
            <a:r>
              <a:rPr lang="de-DE" sz="1800" smtClean="0">
                <a:latin typeface="Arial" charset="0"/>
                <a:cs typeface="Arial" charset="0"/>
              </a:rPr>
              <a:t>Verbesserungsvorschläge</a:t>
            </a:r>
            <a:endParaRPr lang="de-DE" sz="1800" dirty="0"/>
          </a:p>
          <a:p>
            <a:pPr marL="449263" indent="-449263">
              <a:buFont typeface="+mj-lt"/>
              <a:buAutoNum type="arabicPeriod" startAt="3"/>
            </a:pPr>
            <a:r>
              <a:rPr lang="de-DE" sz="1800" dirty="0"/>
              <a:t>Fazit, Empfehlungen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09A3-2861-5C4D-A9B4-E739C6913C0A}" type="datetime1">
              <a:rPr lang="de-DE" smtClean="0"/>
              <a:t>11.01.2016</a:t>
            </a:fld>
            <a:endParaRPr lang="de-DE" dirty="0"/>
          </a:p>
        </p:txBody>
      </p:sp>
      <p:pic>
        <p:nvPicPr>
          <p:cNvPr id="11" name="Picture 65" descr="S:\MKT\allg_Marketing\Grafik\Medienarchiv\_Stockmaterial\3D People\iStock_000015294617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887" y="1394000"/>
            <a:ext cx="2678955" cy="2193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6575" y="6552000"/>
            <a:ext cx="7200000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 dirty="0" smtClean="0"/>
              <a:t>von  80          </a:t>
            </a:r>
            <a:r>
              <a:rPr lang="de-DE" b="1" dirty="0" err="1" smtClean="0"/>
              <a:t>Wallersheim</a:t>
            </a:r>
            <a:r>
              <a:rPr lang="de-DE" dirty="0" smtClean="0"/>
              <a:t>, </a:t>
            </a:r>
            <a:r>
              <a:rPr lang="de-DE" dirty="0" err="1" smtClean="0"/>
              <a:t>Warneke</a:t>
            </a:r>
            <a:r>
              <a:rPr lang="de-DE" dirty="0" smtClean="0"/>
              <a:t>, Küpers, </a:t>
            </a:r>
            <a:r>
              <a:rPr lang="de-DE" dirty="0" err="1" smtClean="0"/>
              <a:t>Werning</a:t>
            </a:r>
            <a:r>
              <a:rPr lang="de-DE" dirty="0" smtClean="0"/>
              <a:t> , </a:t>
            </a:r>
            <a:r>
              <a:rPr lang="de-DE" dirty="0"/>
              <a:t>Lange</a:t>
            </a:r>
            <a:r>
              <a:rPr lang="de-DE" dirty="0" smtClean="0"/>
              <a:t> |  Abschlusspräsentation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8498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94D-5479-4346-BFDB-F02A7C67E958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Inhaltsplatzhalter 12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5E85-03E7-6540-AB4A-957917E140DE}" type="datetime1">
              <a:rPr lang="de-DE" smtClean="0"/>
              <a:t>11.01.2016</a:t>
            </a:fld>
            <a:endParaRPr lang="de-DE" dirty="0"/>
          </a:p>
        </p:txBody>
      </p:sp>
      <p:pic>
        <p:nvPicPr>
          <p:cNvPr id="18" name="Picture 6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52" y="5816494"/>
            <a:ext cx="625765" cy="459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feld 23"/>
          <p:cNvSpPr txBox="1"/>
          <p:nvPr/>
        </p:nvSpPr>
        <p:spPr>
          <a:xfrm>
            <a:off x="6856265" y="5250824"/>
            <a:ext cx="673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n=211</a:t>
            </a:r>
            <a:endParaRPr lang="de-DE" sz="1400" dirty="0"/>
          </a:p>
        </p:txBody>
      </p:sp>
      <p:graphicFrame>
        <p:nvGraphicFramePr>
          <p:cNvPr id="7" name="Diagramm 6"/>
          <p:cNvGraphicFramePr/>
          <p:nvPr>
            <p:extLst/>
          </p:nvPr>
        </p:nvGraphicFramePr>
        <p:xfrm>
          <a:off x="360000" y="1619369"/>
          <a:ext cx="7904075" cy="4465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Textfeld 8"/>
          <p:cNvSpPr txBox="1"/>
          <p:nvPr/>
        </p:nvSpPr>
        <p:spPr>
          <a:xfrm>
            <a:off x="1098309" y="3333918"/>
            <a:ext cx="340275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de-DE" sz="2200" b="1" dirty="0" smtClean="0"/>
              <a:t>Praxisbezug</a:t>
            </a:r>
          </a:p>
          <a:p>
            <a:pPr marL="285750" indent="-285750">
              <a:buFont typeface="Wingdings" pitchFamily="2" charset="2"/>
              <a:buChar char="§"/>
            </a:pPr>
            <a:endParaRPr lang="de-DE" sz="2200" b="1" dirty="0" smtClean="0"/>
          </a:p>
          <a:p>
            <a:pPr marL="285750" indent="-285750">
              <a:buFont typeface="Wingdings" pitchFamily="2" charset="2"/>
              <a:buChar char="§"/>
            </a:pPr>
            <a:r>
              <a:rPr lang="de-DE" sz="2200" b="1" dirty="0" smtClean="0"/>
              <a:t>Attraktiver Studienort</a:t>
            </a:r>
          </a:p>
          <a:p>
            <a:pPr marL="285750" indent="-285750">
              <a:buFont typeface="Wingdings" pitchFamily="2" charset="2"/>
              <a:buChar char="§"/>
            </a:pPr>
            <a:endParaRPr lang="de-DE" sz="2200" b="1" dirty="0" smtClean="0"/>
          </a:p>
          <a:p>
            <a:pPr marL="285750" indent="-285750">
              <a:buFont typeface="Wingdings" pitchFamily="2" charset="2"/>
              <a:buChar char="§"/>
            </a:pPr>
            <a:r>
              <a:rPr lang="de-DE" sz="2200" b="1" dirty="0" smtClean="0"/>
              <a:t>Bekanntheit der Hochschule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678255" y="3333918"/>
            <a:ext cx="32216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de-DE" sz="2200" b="1" smtClean="0"/>
              <a:t>Hochschulrankings</a:t>
            </a:r>
            <a:endParaRPr lang="de-DE" sz="2200" b="1" dirty="0" smtClean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>
          <a:xfrm>
            <a:off x="360000" y="677333"/>
            <a:ext cx="6832800" cy="304800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Textplatzhalter 1"/>
          <p:cNvSpPr txBox="1">
            <a:spLocks/>
          </p:cNvSpPr>
          <p:nvPr/>
        </p:nvSpPr>
        <p:spPr>
          <a:xfrm>
            <a:off x="359433" y="654169"/>
            <a:ext cx="6832800" cy="3077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436381" rtl="0" eaLnBrk="1" latinLnBrk="0" hangingPunct="1">
              <a:spcBef>
                <a:spcPct val="20000"/>
              </a:spcBef>
              <a:buFontTx/>
              <a:buNone/>
              <a:defRPr sz="20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09119" indent="-272738" algn="l" defTabSz="436381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090951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527332" indent="-218190" algn="l" defTabSz="436381" rtl="0" eaLnBrk="1" latinLnBrk="0" hangingPunct="1">
              <a:spcBef>
                <a:spcPct val="20000"/>
              </a:spcBef>
              <a:buFont typeface="Arial"/>
              <a:buChar char="–"/>
              <a:defRPr sz="19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963712" indent="-218190" algn="l" defTabSz="436381" rtl="0" eaLnBrk="1" latinLnBrk="0" hangingPunct="1">
              <a:spcBef>
                <a:spcPct val="20000"/>
              </a:spcBef>
              <a:buFont typeface="Arial"/>
              <a:buChar char="»"/>
              <a:defRPr sz="19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400093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36474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2854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9235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3.1 Stärken ausbauen, Schwächen erkennen</a:t>
            </a:r>
          </a:p>
          <a:p>
            <a:endParaRPr lang="de-DE" dirty="0"/>
          </a:p>
        </p:txBody>
      </p:sp>
      <p:sp>
        <p:nvSpPr>
          <p:cNvPr id="19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6575" y="6552000"/>
            <a:ext cx="7200000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 dirty="0" smtClean="0"/>
              <a:t>von  80          </a:t>
            </a:r>
            <a:r>
              <a:rPr lang="de-DE" b="1" dirty="0" err="1" smtClean="0"/>
              <a:t>Wallersheim</a:t>
            </a:r>
            <a:r>
              <a:rPr lang="de-DE" dirty="0" smtClean="0"/>
              <a:t>, </a:t>
            </a:r>
            <a:r>
              <a:rPr lang="de-DE" dirty="0" err="1" smtClean="0"/>
              <a:t>Warneke</a:t>
            </a:r>
            <a:r>
              <a:rPr lang="de-DE" dirty="0" smtClean="0"/>
              <a:t>, Küpers, </a:t>
            </a:r>
            <a:r>
              <a:rPr lang="de-DE" dirty="0" err="1" smtClean="0"/>
              <a:t>Werning</a:t>
            </a:r>
            <a:r>
              <a:rPr lang="de-DE" dirty="0" smtClean="0"/>
              <a:t> , </a:t>
            </a:r>
            <a:r>
              <a:rPr lang="de-DE" dirty="0"/>
              <a:t>Lange</a:t>
            </a:r>
            <a:r>
              <a:rPr lang="de-DE" dirty="0" smtClean="0"/>
              <a:t> |  Abschlusspräsentation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8290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94D-5479-4346-BFDB-F02A7C67E958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09A3-2861-5C4D-A9B4-E739C6913C0A}" type="datetime1">
              <a:rPr lang="de-DE" smtClean="0"/>
              <a:t>11.01.2016</a:t>
            </a:fld>
            <a:endParaRPr lang="de-DE" dirty="0"/>
          </a:p>
        </p:txBody>
      </p:sp>
      <p:pic>
        <p:nvPicPr>
          <p:cNvPr id="7" name="Picture 55" descr="S:\MKT\allg_Marketing\Grafik\Medienarchiv\_Stockmaterial\3D People\iStock_000012567690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698" y="2082542"/>
            <a:ext cx="5810473" cy="3630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feld 12"/>
          <p:cNvSpPr txBox="1"/>
          <p:nvPr/>
        </p:nvSpPr>
        <p:spPr>
          <a:xfrm>
            <a:off x="2610846" y="1620877"/>
            <a:ext cx="387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/>
              <a:t>Handlungsempfehlungen</a:t>
            </a:r>
            <a:endParaRPr lang="de-DE" sz="2400" b="1" dirty="0"/>
          </a:p>
        </p:txBody>
      </p:sp>
      <p:sp>
        <p:nvSpPr>
          <p:cNvPr id="9" name="Textplatzhalter 1"/>
          <p:cNvSpPr txBox="1">
            <a:spLocks/>
          </p:cNvSpPr>
          <p:nvPr/>
        </p:nvSpPr>
        <p:spPr>
          <a:xfrm>
            <a:off x="460075" y="754811"/>
            <a:ext cx="6832800" cy="3077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436381" rtl="0" eaLnBrk="1" latinLnBrk="0" hangingPunct="1">
              <a:spcBef>
                <a:spcPct val="20000"/>
              </a:spcBef>
              <a:buFontTx/>
              <a:buNone/>
              <a:defRPr sz="20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09119" indent="-272738" algn="l" defTabSz="436381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090951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527332" indent="-218190" algn="l" defTabSz="436381" rtl="0" eaLnBrk="1" latinLnBrk="0" hangingPunct="1">
              <a:spcBef>
                <a:spcPct val="20000"/>
              </a:spcBef>
              <a:buFont typeface="Arial"/>
              <a:buChar char="–"/>
              <a:defRPr sz="19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963712" indent="-218190" algn="l" defTabSz="436381" rtl="0" eaLnBrk="1" latinLnBrk="0" hangingPunct="1">
              <a:spcBef>
                <a:spcPct val="20000"/>
              </a:spcBef>
              <a:buFont typeface="Arial"/>
              <a:buChar char="»"/>
              <a:defRPr sz="19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400093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36474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2854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9235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3.2 Maßnahmen</a:t>
            </a:r>
          </a:p>
          <a:p>
            <a:endParaRPr lang="de-DE" dirty="0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6575" y="6552000"/>
            <a:ext cx="7200000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 dirty="0" smtClean="0"/>
              <a:t>von  80          </a:t>
            </a:r>
            <a:r>
              <a:rPr lang="de-DE" b="1" dirty="0" err="1" smtClean="0"/>
              <a:t>Wallersheim</a:t>
            </a:r>
            <a:r>
              <a:rPr lang="de-DE" dirty="0" smtClean="0"/>
              <a:t>, </a:t>
            </a:r>
            <a:r>
              <a:rPr lang="de-DE" dirty="0" err="1" smtClean="0"/>
              <a:t>Warneke</a:t>
            </a:r>
            <a:r>
              <a:rPr lang="de-DE" dirty="0" smtClean="0"/>
              <a:t>, Küpers, </a:t>
            </a:r>
            <a:r>
              <a:rPr lang="de-DE" dirty="0" err="1" smtClean="0"/>
              <a:t>Werning</a:t>
            </a:r>
            <a:r>
              <a:rPr lang="de-DE" dirty="0" smtClean="0"/>
              <a:t> , </a:t>
            </a:r>
            <a:r>
              <a:rPr lang="de-DE" dirty="0"/>
              <a:t>Lange</a:t>
            </a:r>
            <a:r>
              <a:rPr lang="de-DE" dirty="0" smtClean="0"/>
              <a:t> |  Abschlusspräsentation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0516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94D-5479-4346-BFDB-F02A7C67E958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09A3-2861-5C4D-A9B4-E739C6913C0A}" type="datetime1">
              <a:rPr lang="de-DE" smtClean="0"/>
              <a:t>11.01.2016</a:t>
            </a:fld>
            <a:endParaRPr lang="de-DE" dirty="0"/>
          </a:p>
        </p:txBody>
      </p:sp>
      <p:graphicFrame>
        <p:nvGraphicFramePr>
          <p:cNvPr id="25" name="Diagramm 8"/>
          <p:cNvGraphicFramePr/>
          <p:nvPr>
            <p:extLst/>
          </p:nvPr>
        </p:nvGraphicFramePr>
        <p:xfrm>
          <a:off x="1" y="4984955"/>
          <a:ext cx="8877300" cy="13353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hteck 3"/>
          <p:cNvSpPr/>
          <p:nvPr/>
        </p:nvSpPr>
        <p:spPr>
          <a:xfrm>
            <a:off x="360000" y="1461833"/>
            <a:ext cx="2980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smtClean="0"/>
              <a:t>Zentrale Studienberatung</a:t>
            </a:r>
            <a:endParaRPr lang="de-DE" b="1" dirty="0"/>
          </a:p>
        </p:txBody>
      </p:sp>
      <p:graphicFrame>
        <p:nvGraphicFramePr>
          <p:cNvPr id="12" name="Diagramm 8"/>
          <p:cNvGraphicFramePr/>
          <p:nvPr>
            <p:extLst>
              <p:ext uri="{D42A27DB-BD31-4B8C-83A1-F6EECF244321}">
                <p14:modId xmlns:p14="http://schemas.microsoft.com/office/powerpoint/2010/main" val="1217038602"/>
              </p:ext>
            </p:extLst>
          </p:nvPr>
        </p:nvGraphicFramePr>
        <p:xfrm>
          <a:off x="152401" y="5017875"/>
          <a:ext cx="8877300" cy="13353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5" name="Picture 67" descr="S:\MKT\allg_Marketing\Grafik\Medienarchiv\_Stockmaterial\3D People\iStock_000015931728Small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325" y="1914817"/>
            <a:ext cx="3070138" cy="307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hteck 9"/>
          <p:cNvSpPr/>
          <p:nvPr/>
        </p:nvSpPr>
        <p:spPr>
          <a:xfrm>
            <a:off x="360001" y="1940622"/>
            <a:ext cx="660795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dirty="0"/>
              <a:t>Terminbuchung Online </a:t>
            </a:r>
          </a:p>
          <a:p>
            <a:pPr marL="285750" indent="-285750">
              <a:buFont typeface="Arial"/>
              <a:buChar char="•"/>
            </a:pPr>
            <a:endParaRPr lang="de-DE" dirty="0"/>
          </a:p>
          <a:p>
            <a:pPr marL="285750" indent="-285750">
              <a:buFont typeface="Arial"/>
              <a:buChar char="•"/>
            </a:pPr>
            <a:endParaRPr lang="de-DE" dirty="0"/>
          </a:p>
          <a:p>
            <a:pPr marL="285750" indent="-285750">
              <a:buFont typeface="Arial"/>
              <a:buChar char="•"/>
            </a:pPr>
            <a:r>
              <a:rPr lang="de-DE" dirty="0"/>
              <a:t>Aktionen mit Professoren und Studenten</a:t>
            </a:r>
          </a:p>
          <a:p>
            <a:pPr marL="722131" lvl="1" indent="-285750">
              <a:buFont typeface="Arial"/>
              <a:buChar char="•"/>
            </a:pPr>
            <a:r>
              <a:rPr lang="de-DE" dirty="0"/>
              <a:t>Direktkontakt</a:t>
            </a:r>
          </a:p>
          <a:p>
            <a:pPr marL="285750" indent="-285750">
              <a:buFont typeface="Arial"/>
              <a:buChar char="•"/>
            </a:pPr>
            <a:endParaRPr lang="de-DE" dirty="0"/>
          </a:p>
          <a:p>
            <a:pPr marL="285750" indent="-285750">
              <a:buFont typeface="Arial"/>
              <a:buChar char="•"/>
            </a:pPr>
            <a:endParaRPr lang="de-DE" dirty="0"/>
          </a:p>
        </p:txBody>
      </p:sp>
      <p:sp>
        <p:nvSpPr>
          <p:cNvPr id="13" name="Textplatzhalter 1"/>
          <p:cNvSpPr txBox="1">
            <a:spLocks/>
          </p:cNvSpPr>
          <p:nvPr/>
        </p:nvSpPr>
        <p:spPr>
          <a:xfrm>
            <a:off x="460075" y="754811"/>
            <a:ext cx="6832800" cy="3077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436381" rtl="0" eaLnBrk="1" latinLnBrk="0" hangingPunct="1">
              <a:spcBef>
                <a:spcPct val="20000"/>
              </a:spcBef>
              <a:buFontTx/>
              <a:buNone/>
              <a:defRPr sz="20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09119" indent="-272738" algn="l" defTabSz="436381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090951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527332" indent="-218190" algn="l" defTabSz="436381" rtl="0" eaLnBrk="1" latinLnBrk="0" hangingPunct="1">
              <a:spcBef>
                <a:spcPct val="20000"/>
              </a:spcBef>
              <a:buFont typeface="Arial"/>
              <a:buChar char="–"/>
              <a:defRPr sz="19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963712" indent="-218190" algn="l" defTabSz="436381" rtl="0" eaLnBrk="1" latinLnBrk="0" hangingPunct="1">
              <a:spcBef>
                <a:spcPct val="20000"/>
              </a:spcBef>
              <a:buFont typeface="Arial"/>
              <a:buChar char="»"/>
              <a:defRPr sz="19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400093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36474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2854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9235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3.2 Maßnahmen</a:t>
            </a:r>
          </a:p>
          <a:p>
            <a:endParaRPr lang="de-DE" dirty="0"/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6575" y="6552000"/>
            <a:ext cx="7200000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 dirty="0" smtClean="0"/>
              <a:t>von  80          </a:t>
            </a:r>
            <a:r>
              <a:rPr lang="de-DE" b="1" dirty="0" err="1" smtClean="0"/>
              <a:t>Wallersheim</a:t>
            </a:r>
            <a:r>
              <a:rPr lang="de-DE" dirty="0" smtClean="0"/>
              <a:t>, </a:t>
            </a:r>
            <a:r>
              <a:rPr lang="de-DE" dirty="0" err="1" smtClean="0"/>
              <a:t>Warneke</a:t>
            </a:r>
            <a:r>
              <a:rPr lang="de-DE" dirty="0" smtClean="0"/>
              <a:t>, Küpers, </a:t>
            </a:r>
            <a:r>
              <a:rPr lang="de-DE" dirty="0" err="1" smtClean="0"/>
              <a:t>Werning</a:t>
            </a:r>
            <a:r>
              <a:rPr lang="de-DE" dirty="0" smtClean="0"/>
              <a:t> , </a:t>
            </a:r>
            <a:r>
              <a:rPr lang="de-DE" dirty="0"/>
              <a:t>Lange</a:t>
            </a:r>
            <a:r>
              <a:rPr lang="de-DE" dirty="0" smtClean="0"/>
              <a:t> |  Abschlusspräsentation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5769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94D-5479-4346-BFDB-F02A7C67E958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09A3-2861-5C4D-A9B4-E739C6913C0A}" type="datetime1">
              <a:rPr lang="de-DE" smtClean="0"/>
              <a:t>11.01.2016</a:t>
            </a:fld>
            <a:endParaRPr lang="de-DE" dirty="0"/>
          </a:p>
        </p:txBody>
      </p:sp>
      <p:graphicFrame>
        <p:nvGraphicFramePr>
          <p:cNvPr id="25" name="Diagramm 8"/>
          <p:cNvGraphicFramePr/>
          <p:nvPr>
            <p:extLst/>
          </p:nvPr>
        </p:nvGraphicFramePr>
        <p:xfrm>
          <a:off x="1" y="4984955"/>
          <a:ext cx="8877300" cy="13353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hteck 3"/>
          <p:cNvSpPr/>
          <p:nvPr/>
        </p:nvSpPr>
        <p:spPr>
          <a:xfrm>
            <a:off x="262029" y="1454260"/>
            <a:ext cx="4929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b="1" dirty="0"/>
              <a:t>Studienfachberatung in den </a:t>
            </a:r>
            <a:r>
              <a:rPr lang="de-DE" b="1" dirty="0" smtClean="0"/>
              <a:t>Fachbereichen</a:t>
            </a:r>
            <a:endParaRPr lang="de-DE" b="1" dirty="0"/>
          </a:p>
        </p:txBody>
      </p:sp>
      <p:graphicFrame>
        <p:nvGraphicFramePr>
          <p:cNvPr id="12" name="Diagramm 8"/>
          <p:cNvGraphicFramePr/>
          <p:nvPr>
            <p:extLst>
              <p:ext uri="{D42A27DB-BD31-4B8C-83A1-F6EECF244321}">
                <p14:modId xmlns:p14="http://schemas.microsoft.com/office/powerpoint/2010/main" val="1805816260"/>
              </p:ext>
            </p:extLst>
          </p:nvPr>
        </p:nvGraphicFramePr>
        <p:xfrm>
          <a:off x="152401" y="5017875"/>
          <a:ext cx="8877300" cy="13353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3" name="Picture 57" descr="S:\MKT\allg_Marketing\Grafik\Medienarchiv\_Stockmaterial\3D People\iStock_000012836843Small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588" y="1706562"/>
            <a:ext cx="3474875" cy="347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hteck 9"/>
          <p:cNvSpPr/>
          <p:nvPr/>
        </p:nvSpPr>
        <p:spPr>
          <a:xfrm>
            <a:off x="360001" y="1940622"/>
            <a:ext cx="660795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dirty="0"/>
              <a:t>Online-Beratung via Skype</a:t>
            </a:r>
          </a:p>
          <a:p>
            <a:pPr marL="285750" indent="-285750">
              <a:buFont typeface="Arial"/>
              <a:buChar char="•"/>
            </a:pPr>
            <a:endParaRPr lang="de-DE" dirty="0"/>
          </a:p>
          <a:p>
            <a:pPr marL="285750" indent="-285750">
              <a:buFont typeface="Arial"/>
              <a:buChar char="•"/>
            </a:pPr>
            <a:r>
              <a:rPr lang="de-DE" dirty="0"/>
              <a:t>Aktionen mit Professoren und Studenten</a:t>
            </a:r>
          </a:p>
          <a:p>
            <a:pPr marL="722131" lvl="1" indent="-285750">
              <a:buFont typeface="Arial"/>
              <a:buChar char="•"/>
            </a:pPr>
            <a:r>
              <a:rPr lang="de-DE" dirty="0"/>
              <a:t>Erfahrungen </a:t>
            </a:r>
            <a:r>
              <a:rPr lang="de-DE" dirty="0" err="1"/>
              <a:t>Alumnis</a:t>
            </a:r>
            <a:endParaRPr lang="de-DE" dirty="0"/>
          </a:p>
          <a:p>
            <a:pPr marL="722131" lvl="1" indent="-285750">
              <a:buFont typeface="Arial"/>
              <a:buChar char="•"/>
            </a:pPr>
            <a:r>
              <a:rPr lang="de-DE" dirty="0"/>
              <a:t>Kontaktherstellung</a:t>
            </a:r>
            <a:r>
              <a:rPr lang="de-DE"/>
              <a:t> via SocialMedia</a:t>
            </a:r>
            <a:endParaRPr lang="de-DE" dirty="0"/>
          </a:p>
          <a:p>
            <a:pPr marL="722131" lvl="1" indent="-285750">
              <a:buFont typeface="Arial"/>
              <a:buChar char="•"/>
            </a:pPr>
            <a:endParaRPr lang="de-DE" dirty="0"/>
          </a:p>
          <a:p>
            <a:pPr lvl="1"/>
            <a:endParaRPr lang="de-DE" dirty="0"/>
          </a:p>
          <a:p>
            <a:pPr marL="285750" indent="-285750">
              <a:buFont typeface="Arial"/>
              <a:buChar char="•"/>
            </a:pPr>
            <a:endParaRPr lang="de-DE" dirty="0"/>
          </a:p>
          <a:p>
            <a:pPr marL="285750" indent="-285750">
              <a:buFont typeface="Arial"/>
              <a:buChar char="•"/>
            </a:pPr>
            <a:endParaRPr lang="de-DE" dirty="0"/>
          </a:p>
          <a:p>
            <a:pPr marL="285750" indent="-285750">
              <a:buFont typeface="Arial"/>
              <a:buChar char="•"/>
            </a:pPr>
            <a:endParaRPr lang="de-DE" dirty="0"/>
          </a:p>
        </p:txBody>
      </p:sp>
      <p:sp>
        <p:nvSpPr>
          <p:cNvPr id="15" name="Textplatzhalter 1"/>
          <p:cNvSpPr txBox="1">
            <a:spLocks/>
          </p:cNvSpPr>
          <p:nvPr/>
        </p:nvSpPr>
        <p:spPr>
          <a:xfrm>
            <a:off x="460075" y="754811"/>
            <a:ext cx="6832800" cy="3077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436381" rtl="0" eaLnBrk="1" latinLnBrk="0" hangingPunct="1">
              <a:spcBef>
                <a:spcPct val="20000"/>
              </a:spcBef>
              <a:buFontTx/>
              <a:buNone/>
              <a:defRPr sz="20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09119" indent="-272738" algn="l" defTabSz="436381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090951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527332" indent="-218190" algn="l" defTabSz="436381" rtl="0" eaLnBrk="1" latinLnBrk="0" hangingPunct="1">
              <a:spcBef>
                <a:spcPct val="20000"/>
              </a:spcBef>
              <a:buFont typeface="Arial"/>
              <a:buChar char="–"/>
              <a:defRPr sz="19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963712" indent="-218190" algn="l" defTabSz="436381" rtl="0" eaLnBrk="1" latinLnBrk="0" hangingPunct="1">
              <a:spcBef>
                <a:spcPct val="20000"/>
              </a:spcBef>
              <a:buFont typeface="Arial"/>
              <a:buChar char="»"/>
              <a:defRPr sz="19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400093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36474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2854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9235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3.2 Maßnahmen</a:t>
            </a:r>
          </a:p>
          <a:p>
            <a:endParaRPr lang="de-DE" dirty="0"/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6575" y="6552000"/>
            <a:ext cx="7200000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 dirty="0" smtClean="0"/>
              <a:t>von  80          </a:t>
            </a:r>
            <a:r>
              <a:rPr lang="de-DE" b="1" dirty="0" err="1" smtClean="0"/>
              <a:t>Wallersheim</a:t>
            </a:r>
            <a:r>
              <a:rPr lang="de-DE" dirty="0" smtClean="0"/>
              <a:t>, </a:t>
            </a:r>
            <a:r>
              <a:rPr lang="de-DE" dirty="0" err="1" smtClean="0"/>
              <a:t>Warneke</a:t>
            </a:r>
            <a:r>
              <a:rPr lang="de-DE" dirty="0" smtClean="0"/>
              <a:t>, Küpers, </a:t>
            </a:r>
            <a:r>
              <a:rPr lang="de-DE" dirty="0" err="1" smtClean="0"/>
              <a:t>Werning</a:t>
            </a:r>
            <a:r>
              <a:rPr lang="de-DE" dirty="0" smtClean="0"/>
              <a:t> , </a:t>
            </a:r>
            <a:r>
              <a:rPr lang="de-DE" dirty="0"/>
              <a:t>Lange</a:t>
            </a:r>
            <a:r>
              <a:rPr lang="de-DE" dirty="0" smtClean="0"/>
              <a:t> |  Abschlusspräsentation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5097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94D-5479-4346-BFDB-F02A7C67E958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09A3-2861-5C4D-A9B4-E739C6913C0A}" type="datetime1">
              <a:rPr lang="de-DE" smtClean="0"/>
              <a:t>11.01.2016</a:t>
            </a:fld>
            <a:endParaRPr lang="de-DE" dirty="0"/>
          </a:p>
        </p:txBody>
      </p:sp>
      <p:graphicFrame>
        <p:nvGraphicFramePr>
          <p:cNvPr id="25" name="Diagramm 8"/>
          <p:cNvGraphicFramePr/>
          <p:nvPr>
            <p:extLst>
              <p:ext uri="{D42A27DB-BD31-4B8C-83A1-F6EECF244321}">
                <p14:modId xmlns:p14="http://schemas.microsoft.com/office/powerpoint/2010/main" val="1857345430"/>
              </p:ext>
            </p:extLst>
          </p:nvPr>
        </p:nvGraphicFramePr>
        <p:xfrm>
          <a:off x="1" y="4984955"/>
          <a:ext cx="8877300" cy="13353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hteck 3"/>
          <p:cNvSpPr/>
          <p:nvPr/>
        </p:nvSpPr>
        <p:spPr>
          <a:xfrm>
            <a:off x="360000" y="1461833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smtClean="0"/>
              <a:t>Internetauftritt</a:t>
            </a:r>
            <a:endParaRPr lang="de-DE" b="1" dirty="0"/>
          </a:p>
        </p:txBody>
      </p:sp>
      <p:graphicFrame>
        <p:nvGraphicFramePr>
          <p:cNvPr id="12" name="Diagramm 8"/>
          <p:cNvGraphicFramePr/>
          <p:nvPr>
            <p:extLst>
              <p:ext uri="{D42A27DB-BD31-4B8C-83A1-F6EECF244321}">
                <p14:modId xmlns:p14="http://schemas.microsoft.com/office/powerpoint/2010/main" val="597964674"/>
              </p:ext>
            </p:extLst>
          </p:nvPr>
        </p:nvGraphicFramePr>
        <p:xfrm>
          <a:off x="152401" y="5017875"/>
          <a:ext cx="8877300" cy="13353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3" name="Rechteck 12"/>
          <p:cNvSpPr/>
          <p:nvPr/>
        </p:nvSpPr>
        <p:spPr>
          <a:xfrm>
            <a:off x="360001" y="1940622"/>
            <a:ext cx="6607958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dirty="0"/>
              <a:t>Homepage der FH Münster informativer gestalten</a:t>
            </a:r>
          </a:p>
          <a:p>
            <a:pPr marL="722131" lvl="1" indent="-285750">
              <a:buFont typeface="Arial"/>
              <a:buChar char="•"/>
            </a:pPr>
            <a:endParaRPr lang="de-DE" dirty="0"/>
          </a:p>
          <a:p>
            <a:pPr marL="285750" indent="-285750">
              <a:buFont typeface="Arial"/>
              <a:buChar char="•"/>
            </a:pPr>
            <a:r>
              <a:rPr lang="de-DE" dirty="0" err="1"/>
              <a:t>SocialMedia</a:t>
            </a:r>
            <a:r>
              <a:rPr lang="de-DE" dirty="0"/>
              <a:t> als Interaktionsplattform</a:t>
            </a:r>
          </a:p>
          <a:p>
            <a:pPr marL="285750" indent="-285750">
              <a:buFont typeface="Arial"/>
              <a:buChar char="•"/>
            </a:pPr>
            <a:endParaRPr lang="de-DE" dirty="0"/>
          </a:p>
          <a:p>
            <a:pPr marL="285750" indent="-285750">
              <a:buFont typeface="Arial"/>
              <a:buChar char="•"/>
            </a:pPr>
            <a:r>
              <a:rPr lang="de-DE" dirty="0"/>
              <a:t>Externe Verlinkungen</a:t>
            </a:r>
          </a:p>
          <a:p>
            <a:pPr marL="285750" indent="-285750">
              <a:buFont typeface="Arial"/>
              <a:buChar char="•"/>
            </a:pPr>
            <a:endParaRPr lang="de-DE" dirty="0"/>
          </a:p>
          <a:p>
            <a:pPr marL="285750" indent="-285750">
              <a:buFont typeface="Arial"/>
              <a:buChar char="•"/>
            </a:pPr>
            <a:r>
              <a:rPr lang="de-DE" dirty="0"/>
              <a:t>Kooperationen mit </a:t>
            </a:r>
            <a:r>
              <a:rPr lang="de-DE" dirty="0" smtClean="0"/>
              <a:t>Unternehmen</a:t>
            </a:r>
          </a:p>
          <a:p>
            <a:pPr marL="285750" indent="-285750">
              <a:buFont typeface="Arial"/>
              <a:buChar char="•"/>
            </a:pPr>
            <a:endParaRPr lang="de-DE" dirty="0"/>
          </a:p>
          <a:p>
            <a:pPr marL="285750" lvl="1" indent="-285750">
              <a:buFont typeface="Arial"/>
              <a:buChar char="•"/>
            </a:pPr>
            <a:r>
              <a:rPr lang="de-DE" dirty="0"/>
              <a:t>Corporate Design</a:t>
            </a:r>
          </a:p>
          <a:p>
            <a:pPr marL="285750" indent="-285750">
              <a:buFont typeface="Arial"/>
              <a:buChar char="•"/>
            </a:pPr>
            <a:endParaRPr lang="de-DE" dirty="0"/>
          </a:p>
          <a:p>
            <a:pPr marL="285750" indent="-285750">
              <a:buFont typeface="Arial"/>
              <a:buChar char="•"/>
            </a:pPr>
            <a:endParaRPr lang="de-DE" dirty="0"/>
          </a:p>
          <a:p>
            <a:pPr marL="285750" indent="-285750">
              <a:buFont typeface="Arial"/>
              <a:buChar char="•"/>
            </a:pPr>
            <a:endParaRPr lang="de-DE" dirty="0"/>
          </a:p>
        </p:txBody>
      </p:sp>
      <p:pic>
        <p:nvPicPr>
          <p:cNvPr id="14" name="Picture 53" descr="S:\MKT\allg_Marketing\Grafik\Medienarchiv\_Stockmaterial\3D People\iStock_000012178811Small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559" y="1588348"/>
            <a:ext cx="2296904" cy="306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platzhalter 1"/>
          <p:cNvSpPr txBox="1">
            <a:spLocks/>
          </p:cNvSpPr>
          <p:nvPr/>
        </p:nvSpPr>
        <p:spPr>
          <a:xfrm>
            <a:off x="460075" y="754811"/>
            <a:ext cx="6832800" cy="3077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436381" rtl="0" eaLnBrk="1" latinLnBrk="0" hangingPunct="1">
              <a:spcBef>
                <a:spcPct val="20000"/>
              </a:spcBef>
              <a:buFontTx/>
              <a:buNone/>
              <a:defRPr sz="20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09119" indent="-272738" algn="l" defTabSz="436381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090951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527332" indent="-218190" algn="l" defTabSz="436381" rtl="0" eaLnBrk="1" latinLnBrk="0" hangingPunct="1">
              <a:spcBef>
                <a:spcPct val="20000"/>
              </a:spcBef>
              <a:buFont typeface="Arial"/>
              <a:buChar char="–"/>
              <a:defRPr sz="19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963712" indent="-218190" algn="l" defTabSz="436381" rtl="0" eaLnBrk="1" latinLnBrk="0" hangingPunct="1">
              <a:spcBef>
                <a:spcPct val="20000"/>
              </a:spcBef>
              <a:buFont typeface="Arial"/>
              <a:buChar char="»"/>
              <a:defRPr sz="19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400093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36474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2854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9235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3.2 Maßnahmen</a:t>
            </a:r>
          </a:p>
          <a:p>
            <a:endParaRPr lang="de-DE" dirty="0"/>
          </a:p>
        </p:txBody>
      </p:sp>
      <p:sp>
        <p:nvSpPr>
          <p:cNvPr id="1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6575" y="6552000"/>
            <a:ext cx="7200000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 dirty="0" smtClean="0"/>
              <a:t>von  80          </a:t>
            </a:r>
            <a:r>
              <a:rPr lang="de-DE" b="1" dirty="0" err="1" smtClean="0"/>
              <a:t>Wallersheim</a:t>
            </a:r>
            <a:r>
              <a:rPr lang="de-DE" dirty="0" smtClean="0"/>
              <a:t>, </a:t>
            </a:r>
            <a:r>
              <a:rPr lang="de-DE" dirty="0" err="1" smtClean="0"/>
              <a:t>Warneke</a:t>
            </a:r>
            <a:r>
              <a:rPr lang="de-DE" dirty="0" smtClean="0"/>
              <a:t>, Küpers, </a:t>
            </a:r>
            <a:r>
              <a:rPr lang="de-DE" dirty="0" err="1" smtClean="0"/>
              <a:t>Werning</a:t>
            </a:r>
            <a:r>
              <a:rPr lang="de-DE" dirty="0" smtClean="0"/>
              <a:t> , </a:t>
            </a:r>
            <a:r>
              <a:rPr lang="de-DE" dirty="0"/>
              <a:t>Lange</a:t>
            </a:r>
            <a:r>
              <a:rPr lang="de-DE" dirty="0" smtClean="0"/>
              <a:t> |  Abschlusspräsentation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0422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77800" y="2444750"/>
            <a:ext cx="8775700" cy="475431"/>
          </a:xfrm>
          <a:prstGeom prst="rect">
            <a:avLst/>
          </a:prstGeom>
          <a:solidFill>
            <a:srgbClr val="1A418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94D-5479-4346-BFDB-F02A7C67E958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sz="2000" dirty="0"/>
              <a:t>Einführung</a:t>
            </a:r>
          </a:p>
          <a:p>
            <a:pPr marL="245476" lvl="1" indent="0">
              <a:buNone/>
            </a:pPr>
            <a:r>
              <a:rPr lang="de-DE" sz="1600" dirty="0"/>
              <a:t>1.1	Business Understanding</a:t>
            </a:r>
          </a:p>
          <a:p>
            <a:pPr marL="245476" lvl="1" indent="0">
              <a:buNone/>
            </a:pPr>
            <a:r>
              <a:rPr lang="de-DE" sz="1600" dirty="0"/>
              <a:t>1.2	Data Understanding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dirty="0">
                <a:solidFill>
                  <a:schemeClr val="bg1"/>
                </a:solidFill>
              </a:rPr>
              <a:t>Klassifikation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dirty="0"/>
              <a:t>Segmentierung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dirty="0"/>
              <a:t>Assoziation</a:t>
            </a:r>
            <a:endParaRPr lang="de-DE" sz="200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09A3-2861-5C4D-A9B4-E739C6913C0A}" type="datetime1">
              <a:rPr lang="de-DE" smtClean="0"/>
              <a:t>11.01.2016</a:t>
            </a:fld>
            <a:endParaRPr lang="de-DE" dirty="0"/>
          </a:p>
        </p:txBody>
      </p:sp>
      <p:pic>
        <p:nvPicPr>
          <p:cNvPr id="8" name="Picture 68" descr="S:\MKT\allg_Marketing\Grafik\Medienarchiv\_Stockmaterial\3D People\iStock_000016383018Sm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850" y="3667032"/>
            <a:ext cx="1927225" cy="2356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0886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94D-5479-4346-BFDB-F02A7C67E958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09A3-2861-5C4D-A9B4-E739C6913C0A}" type="datetime1">
              <a:rPr lang="de-DE" smtClean="0"/>
              <a:t>11.01.2016</a:t>
            </a:fld>
            <a:endParaRPr lang="de-DE" dirty="0"/>
          </a:p>
        </p:txBody>
      </p:sp>
      <p:graphicFrame>
        <p:nvGraphicFramePr>
          <p:cNvPr id="25" name="Diagramm 8"/>
          <p:cNvGraphicFramePr/>
          <p:nvPr>
            <p:extLst/>
          </p:nvPr>
        </p:nvGraphicFramePr>
        <p:xfrm>
          <a:off x="1" y="4984955"/>
          <a:ext cx="8877300" cy="13353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hteck 3"/>
          <p:cNvSpPr/>
          <p:nvPr/>
        </p:nvSpPr>
        <p:spPr>
          <a:xfrm>
            <a:off x="360000" y="1461833"/>
            <a:ext cx="253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smtClean="0"/>
              <a:t>Informationsmaterial</a:t>
            </a:r>
            <a:endParaRPr lang="de-DE" b="1" dirty="0"/>
          </a:p>
        </p:txBody>
      </p:sp>
      <p:graphicFrame>
        <p:nvGraphicFramePr>
          <p:cNvPr id="12" name="Diagramm 8"/>
          <p:cNvGraphicFramePr/>
          <p:nvPr>
            <p:extLst>
              <p:ext uri="{D42A27DB-BD31-4B8C-83A1-F6EECF244321}">
                <p14:modId xmlns:p14="http://schemas.microsoft.com/office/powerpoint/2010/main" val="949784416"/>
              </p:ext>
            </p:extLst>
          </p:nvPr>
        </p:nvGraphicFramePr>
        <p:xfrm>
          <a:off x="152401" y="5017875"/>
          <a:ext cx="8877300" cy="13353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1" name="Picture 69" descr="S:\MKT\allg_Marketing\Grafik\Medienarchiv\_Stockmaterial\3D People\iStock_000016705977Small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087" y="1831165"/>
            <a:ext cx="2418477" cy="295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60000" y="1976899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dirty="0" smtClean="0"/>
              <a:t>Materialien informativer gestalten</a:t>
            </a:r>
            <a:endParaRPr lang="de-DE" dirty="0"/>
          </a:p>
          <a:p>
            <a:pPr marL="722131" lvl="1" indent="-285750">
              <a:buFont typeface="Arial"/>
              <a:buChar char="•"/>
            </a:pPr>
            <a:endParaRPr lang="de-DE" dirty="0"/>
          </a:p>
          <a:p>
            <a:pPr marL="285750" indent="-285750">
              <a:buFont typeface="Arial"/>
              <a:buChar char="•"/>
            </a:pPr>
            <a:r>
              <a:rPr lang="de-DE" dirty="0" smtClean="0"/>
              <a:t>Aushang in Schulen</a:t>
            </a:r>
            <a:endParaRPr lang="de-DE" dirty="0"/>
          </a:p>
          <a:p>
            <a:endParaRPr lang="de-DE" dirty="0"/>
          </a:p>
          <a:p>
            <a:pPr marL="285750" indent="-285750">
              <a:buFont typeface="Arial"/>
              <a:buChar char="•"/>
            </a:pPr>
            <a:r>
              <a:rPr lang="de-DE" dirty="0"/>
              <a:t>Kooperationen mit Unternehmen</a:t>
            </a:r>
          </a:p>
          <a:p>
            <a:pPr marL="285750" indent="-285750">
              <a:buFont typeface="Arial"/>
              <a:buChar char="•"/>
            </a:pPr>
            <a:endParaRPr lang="de-DE" dirty="0"/>
          </a:p>
          <a:p>
            <a:pPr marL="285750" lvl="1" indent="-285750">
              <a:buFont typeface="Arial"/>
              <a:buChar char="•"/>
            </a:pPr>
            <a:r>
              <a:rPr lang="de-DE" dirty="0"/>
              <a:t>Corporate Design</a:t>
            </a:r>
          </a:p>
        </p:txBody>
      </p:sp>
      <p:sp>
        <p:nvSpPr>
          <p:cNvPr id="14" name="Textplatzhalter 1"/>
          <p:cNvSpPr txBox="1">
            <a:spLocks/>
          </p:cNvSpPr>
          <p:nvPr/>
        </p:nvSpPr>
        <p:spPr>
          <a:xfrm>
            <a:off x="460075" y="754811"/>
            <a:ext cx="6832800" cy="3077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436381" rtl="0" eaLnBrk="1" latinLnBrk="0" hangingPunct="1">
              <a:spcBef>
                <a:spcPct val="20000"/>
              </a:spcBef>
              <a:buFontTx/>
              <a:buNone/>
              <a:defRPr sz="20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09119" indent="-272738" algn="l" defTabSz="436381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090951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527332" indent="-218190" algn="l" defTabSz="436381" rtl="0" eaLnBrk="1" latinLnBrk="0" hangingPunct="1">
              <a:spcBef>
                <a:spcPct val="20000"/>
              </a:spcBef>
              <a:buFont typeface="Arial"/>
              <a:buChar char="–"/>
              <a:defRPr sz="19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963712" indent="-218190" algn="l" defTabSz="436381" rtl="0" eaLnBrk="1" latinLnBrk="0" hangingPunct="1">
              <a:spcBef>
                <a:spcPct val="20000"/>
              </a:spcBef>
              <a:buFont typeface="Arial"/>
              <a:buChar char="»"/>
              <a:defRPr sz="19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400093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36474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2854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9235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3.2 Maßnahmen</a:t>
            </a:r>
          </a:p>
          <a:p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6575" y="6552000"/>
            <a:ext cx="7200000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 dirty="0" smtClean="0"/>
              <a:t>von  80          </a:t>
            </a:r>
            <a:r>
              <a:rPr lang="de-DE" b="1" dirty="0" err="1" smtClean="0"/>
              <a:t>Wallersheim</a:t>
            </a:r>
            <a:r>
              <a:rPr lang="de-DE" dirty="0" smtClean="0"/>
              <a:t>, </a:t>
            </a:r>
            <a:r>
              <a:rPr lang="de-DE" dirty="0" err="1" smtClean="0"/>
              <a:t>Warneke</a:t>
            </a:r>
            <a:r>
              <a:rPr lang="de-DE" dirty="0" smtClean="0"/>
              <a:t>, Küpers, </a:t>
            </a:r>
            <a:r>
              <a:rPr lang="de-DE" dirty="0" err="1" smtClean="0"/>
              <a:t>Werning</a:t>
            </a:r>
            <a:r>
              <a:rPr lang="de-DE" dirty="0" smtClean="0"/>
              <a:t> , </a:t>
            </a:r>
            <a:r>
              <a:rPr lang="de-DE" dirty="0"/>
              <a:t>Lange</a:t>
            </a:r>
            <a:r>
              <a:rPr lang="de-DE" dirty="0" smtClean="0"/>
              <a:t> |  Abschlusspräsentation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617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1" descr="S:\MKT\allg_Marketing\Grafik\Medienarchiv\_Stockmaterial\3D People\iStock_000017956409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5551"/>
            <a:ext cx="5387657" cy="5246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94D-5479-4346-BFDB-F02A7C67E958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09A3-2861-5C4D-A9B4-E739C6913C0A}" type="datetime1">
              <a:rPr lang="de-DE" smtClean="0"/>
              <a:t>11.01.2016</a:t>
            </a:fld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2912925" y="1269750"/>
            <a:ext cx="387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/>
              <a:t>Handlungsempfehlungen</a:t>
            </a:r>
            <a:endParaRPr lang="de-DE" sz="2400" b="1" dirty="0"/>
          </a:p>
        </p:txBody>
      </p:sp>
      <p:sp>
        <p:nvSpPr>
          <p:cNvPr id="2" name="Rechteck 1"/>
          <p:cNvSpPr/>
          <p:nvPr/>
        </p:nvSpPr>
        <p:spPr>
          <a:xfrm>
            <a:off x="1540575" y="3199256"/>
            <a:ext cx="31293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1600" dirty="0"/>
              <a:t>Hochschulmarketing</a:t>
            </a:r>
          </a:p>
          <a:p>
            <a:pPr marL="722131" lvl="1" indent="-285750">
              <a:buFont typeface="Arial"/>
              <a:buChar char="•"/>
            </a:pPr>
            <a:r>
              <a:rPr lang="de-DE" sz="1600" dirty="0" smtClean="0"/>
              <a:t>Internetauftritt</a:t>
            </a:r>
          </a:p>
          <a:p>
            <a:pPr marL="722131" lvl="1" indent="-285750">
              <a:buFont typeface="Arial"/>
              <a:buChar char="•"/>
            </a:pPr>
            <a:r>
              <a:rPr lang="de-DE" sz="1600" dirty="0" smtClean="0"/>
              <a:t>Informationsmaterial</a:t>
            </a:r>
          </a:p>
          <a:p>
            <a:pPr lvl="1"/>
            <a:r>
              <a:rPr lang="de-DE" sz="1600" dirty="0" smtClean="0"/>
              <a:t>- Corporate </a:t>
            </a:r>
            <a:r>
              <a:rPr lang="de-DE" sz="1600" dirty="0"/>
              <a:t>Design</a:t>
            </a:r>
          </a:p>
          <a:p>
            <a:pPr marL="285750" indent="-285750">
              <a:buFont typeface="Arial"/>
              <a:buChar char="•"/>
            </a:pPr>
            <a:r>
              <a:rPr lang="de-DE" sz="1600" dirty="0"/>
              <a:t>Studienberatung</a:t>
            </a:r>
          </a:p>
          <a:p>
            <a:pPr marL="285750" indent="-285750">
              <a:buFont typeface="Arial"/>
              <a:buChar char="•"/>
            </a:pPr>
            <a:r>
              <a:rPr lang="de-DE" sz="1600" dirty="0"/>
              <a:t>Studienfachberatung</a:t>
            </a:r>
          </a:p>
        </p:txBody>
      </p:sp>
      <p:pic>
        <p:nvPicPr>
          <p:cNvPr id="10" name="Picture 61" descr="S:\MKT\allg_Marketing\Grafik\Medienarchiv\_Stockmaterial\3D People\iStock_000013684664Smal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657" y="2636157"/>
            <a:ext cx="3237960" cy="3233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feil nach rechts 3"/>
          <p:cNvSpPr/>
          <p:nvPr/>
        </p:nvSpPr>
        <p:spPr>
          <a:xfrm>
            <a:off x="4793935" y="3811079"/>
            <a:ext cx="1117736" cy="53067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platzhalter 1"/>
          <p:cNvSpPr txBox="1">
            <a:spLocks/>
          </p:cNvSpPr>
          <p:nvPr/>
        </p:nvSpPr>
        <p:spPr>
          <a:xfrm>
            <a:off x="460075" y="754811"/>
            <a:ext cx="6832800" cy="3077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436381" rtl="0" eaLnBrk="1" latinLnBrk="0" hangingPunct="1">
              <a:spcBef>
                <a:spcPct val="20000"/>
              </a:spcBef>
              <a:buFontTx/>
              <a:buNone/>
              <a:defRPr sz="20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09119" indent="-272738" algn="l" defTabSz="436381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090951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527332" indent="-218190" algn="l" defTabSz="436381" rtl="0" eaLnBrk="1" latinLnBrk="0" hangingPunct="1">
              <a:spcBef>
                <a:spcPct val="20000"/>
              </a:spcBef>
              <a:buFont typeface="Arial"/>
              <a:buChar char="–"/>
              <a:defRPr sz="19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963712" indent="-218190" algn="l" defTabSz="436381" rtl="0" eaLnBrk="1" latinLnBrk="0" hangingPunct="1">
              <a:spcBef>
                <a:spcPct val="20000"/>
              </a:spcBef>
              <a:buFont typeface="Arial"/>
              <a:buChar char="»"/>
              <a:defRPr sz="19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400093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36474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2854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9235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3.2 Maßnahmen</a:t>
            </a:r>
          </a:p>
          <a:p>
            <a:endParaRPr lang="de-DE" dirty="0"/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6575" y="6552000"/>
            <a:ext cx="7200000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 dirty="0" smtClean="0"/>
              <a:t>von  80          </a:t>
            </a:r>
            <a:r>
              <a:rPr lang="de-DE" b="1" dirty="0" err="1" smtClean="0"/>
              <a:t>Wallersheim</a:t>
            </a:r>
            <a:r>
              <a:rPr lang="de-DE" dirty="0" smtClean="0"/>
              <a:t>, </a:t>
            </a:r>
            <a:r>
              <a:rPr lang="de-DE" dirty="0" err="1" smtClean="0"/>
              <a:t>Warneke</a:t>
            </a:r>
            <a:r>
              <a:rPr lang="de-DE" dirty="0" smtClean="0"/>
              <a:t>, Küpers, </a:t>
            </a:r>
            <a:r>
              <a:rPr lang="de-DE" dirty="0" err="1" smtClean="0"/>
              <a:t>Werning</a:t>
            </a:r>
            <a:r>
              <a:rPr lang="de-DE" dirty="0" smtClean="0"/>
              <a:t> , </a:t>
            </a:r>
            <a:r>
              <a:rPr lang="de-DE" dirty="0"/>
              <a:t>Lange</a:t>
            </a:r>
            <a:r>
              <a:rPr lang="de-DE" dirty="0" smtClean="0"/>
              <a:t> |  Abschlusspräsentation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0643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177800" y="4694464"/>
            <a:ext cx="8362043" cy="467571"/>
          </a:xfrm>
          <a:prstGeom prst="rect">
            <a:avLst/>
          </a:prstGeom>
          <a:solidFill>
            <a:srgbClr val="1A418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360001" y="6560467"/>
            <a:ext cx="308866" cy="217032"/>
          </a:xfrm>
        </p:spPr>
        <p:txBody>
          <a:bodyPr/>
          <a:lstStyle/>
          <a:p>
            <a:fld id="{B166094D-5479-4346-BFDB-F02A7C67E958}" type="slidenum">
              <a:rPr lang="de-DE" smtClean="0"/>
              <a:pPr/>
              <a:t>62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 vert="horz" lIns="0" tIns="43638" rIns="0" bIns="43638" rtlCol="0" anchor="t">
            <a:norm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de-DE" sz="1800" dirty="0"/>
              <a:t>Der Hochschultag</a:t>
            </a:r>
          </a:p>
          <a:p>
            <a:pPr marL="245476" lvl="1" indent="0">
              <a:buNone/>
            </a:pPr>
            <a:r>
              <a:rPr lang="de-DE" sz="1600" dirty="0"/>
              <a:t>	1.1 	Zusammenfassung der Zwischenpräsentation</a:t>
            </a:r>
          </a:p>
          <a:p>
            <a:pPr marL="449263" indent="-449263">
              <a:buFont typeface="+mj-lt"/>
              <a:buAutoNum type="arabicPeriod"/>
            </a:pPr>
            <a:r>
              <a:rPr lang="de-DE" sz="1800" dirty="0"/>
              <a:t>Analysen der Teilnehmer</a:t>
            </a:r>
          </a:p>
          <a:p>
            <a:pPr marL="0" indent="0">
              <a:buNone/>
            </a:pPr>
            <a:r>
              <a:rPr lang="de-DE" sz="1600" dirty="0"/>
              <a:t>	2.1	Bachelor &amp; Master</a:t>
            </a:r>
          </a:p>
          <a:p>
            <a:pPr marL="0" indent="0">
              <a:buNone/>
            </a:pPr>
            <a:r>
              <a:rPr lang="de-DE" sz="1600" dirty="0"/>
              <a:t>	2.2	Altersgruppen</a:t>
            </a:r>
          </a:p>
          <a:p>
            <a:pPr marL="0" indent="0">
              <a:buNone/>
            </a:pPr>
            <a:r>
              <a:rPr lang="de-DE" sz="1600" dirty="0"/>
              <a:t>	2.3 	Schulabschluss</a:t>
            </a:r>
          </a:p>
          <a:p>
            <a:pPr marL="449263" indent="-449263">
              <a:buFont typeface="+mj-lt"/>
              <a:buAutoNum type="arabicPeriod" startAt="3"/>
            </a:pPr>
            <a:r>
              <a:rPr lang="de-DE" sz="1800" dirty="0"/>
              <a:t>Handlungsempfehlungen</a:t>
            </a:r>
          </a:p>
          <a:p>
            <a:pPr marL="461476" lvl="2" indent="0">
              <a:buNone/>
            </a:pPr>
            <a:r>
              <a:rPr lang="de-DE" sz="1600" dirty="0"/>
              <a:t>3.1 	Stärken ausbauen, Schwächen erkennen</a:t>
            </a:r>
          </a:p>
          <a:p>
            <a:pPr marL="461476" lvl="2" indent="0">
              <a:buNone/>
            </a:pPr>
            <a:r>
              <a:rPr lang="de-DE" sz="1600" dirty="0"/>
              <a:t>3.2 	Maßnahmen</a:t>
            </a:r>
          </a:p>
          <a:p>
            <a:pPr marL="449263" indent="-449263">
              <a:buFont typeface="+mj-lt"/>
              <a:buAutoNum type="arabicPeriod" startAt="3"/>
            </a:pPr>
            <a:r>
              <a:rPr lang="de-DE" sz="1800" dirty="0">
                <a:solidFill>
                  <a:srgbClr val="FFFFFF"/>
                </a:solidFill>
              </a:rPr>
              <a:t>Kritik &amp; Verbesserungsvorschläge</a:t>
            </a:r>
            <a:endParaRPr lang="de-DE" sz="1800" dirty="0"/>
          </a:p>
          <a:p>
            <a:pPr marL="449263" indent="-449263">
              <a:buFont typeface="+mj-lt"/>
              <a:buAutoNum type="arabicPeriod" startAt="3"/>
            </a:pPr>
            <a:r>
              <a:rPr lang="de-DE" sz="1800" dirty="0"/>
              <a:t>Fazit, Empfehlungen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09A3-2861-5C4D-A9B4-E739C6913C0A}" type="datetime1">
              <a:rPr lang="de-DE" smtClean="0"/>
              <a:t>11.01.2016</a:t>
            </a:fld>
            <a:endParaRPr lang="de-DE" dirty="0"/>
          </a:p>
        </p:txBody>
      </p:sp>
      <p:pic>
        <p:nvPicPr>
          <p:cNvPr id="11" name="Picture 54" descr="S:\MKT\allg_Marketing\Grafik\Medienarchiv\_Stockmaterial\3D People\iStock_000012211429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220" y="1672544"/>
            <a:ext cx="2562475" cy="237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6575" y="6552000"/>
            <a:ext cx="7200000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 dirty="0" smtClean="0"/>
              <a:t>von  80          </a:t>
            </a:r>
            <a:r>
              <a:rPr lang="de-DE" dirty="0" err="1" smtClean="0"/>
              <a:t>Wallersheim</a:t>
            </a:r>
            <a:r>
              <a:rPr lang="de-DE" dirty="0" smtClean="0"/>
              <a:t>, </a:t>
            </a:r>
            <a:r>
              <a:rPr lang="de-DE" b="1" dirty="0" err="1" smtClean="0"/>
              <a:t>Warneke</a:t>
            </a:r>
            <a:r>
              <a:rPr lang="de-DE" dirty="0" smtClean="0"/>
              <a:t>, Küpers, </a:t>
            </a:r>
            <a:r>
              <a:rPr lang="de-DE" dirty="0" err="1" smtClean="0"/>
              <a:t>Werning</a:t>
            </a:r>
            <a:r>
              <a:rPr lang="de-DE" dirty="0" smtClean="0"/>
              <a:t> , </a:t>
            </a:r>
            <a:r>
              <a:rPr lang="de-DE" dirty="0"/>
              <a:t>Lange</a:t>
            </a:r>
            <a:r>
              <a:rPr lang="de-DE" dirty="0" smtClean="0"/>
              <a:t> |  Abschlusspräsentation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0616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94D-5479-4346-BFDB-F02A7C67E958}" type="slidenum">
              <a:rPr lang="de-DE" smtClean="0"/>
              <a:pPr/>
              <a:t>63</a:t>
            </a:fld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09A3-2861-5C4D-A9B4-E739C6913C0A}" type="datetime1">
              <a:rPr lang="de-DE" smtClean="0"/>
              <a:t>11.01.2016</a:t>
            </a:fld>
            <a:endParaRPr lang="de-DE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08375482"/>
              </p:ext>
            </p:extLst>
          </p:nvPr>
        </p:nvGraphicFramePr>
        <p:xfrm>
          <a:off x="82062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68" descr="S:\MKT\allg_Marketing\Grafik\Medienarchiv\_Stockmaterial\3D People\iStock_000016383018Small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107" y="2834061"/>
            <a:ext cx="2983356" cy="364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1"/>
          <p:cNvSpPr txBox="1">
            <a:spLocks/>
          </p:cNvSpPr>
          <p:nvPr/>
        </p:nvSpPr>
        <p:spPr>
          <a:xfrm>
            <a:off x="359433" y="654169"/>
            <a:ext cx="6832800" cy="3077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436381" rtl="0" eaLnBrk="1" latinLnBrk="0" hangingPunct="1">
              <a:spcBef>
                <a:spcPct val="20000"/>
              </a:spcBef>
              <a:buFontTx/>
              <a:buNone/>
              <a:defRPr sz="20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09119" indent="-272738" algn="l" defTabSz="436381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090951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527332" indent="-218190" algn="l" defTabSz="436381" rtl="0" eaLnBrk="1" latinLnBrk="0" hangingPunct="1">
              <a:spcBef>
                <a:spcPct val="20000"/>
              </a:spcBef>
              <a:buFont typeface="Arial"/>
              <a:buChar char="–"/>
              <a:defRPr sz="19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963712" indent="-218190" algn="l" defTabSz="436381" rtl="0" eaLnBrk="1" latinLnBrk="0" hangingPunct="1">
              <a:spcBef>
                <a:spcPct val="20000"/>
              </a:spcBef>
              <a:buFont typeface="Arial"/>
              <a:buChar char="»"/>
              <a:defRPr sz="19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400093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36474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2854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9235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 Kritik an dem Fragebogen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6575" y="6552000"/>
            <a:ext cx="7200000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 dirty="0" smtClean="0"/>
              <a:t>von  80          </a:t>
            </a:r>
            <a:r>
              <a:rPr lang="de-DE" dirty="0" err="1" smtClean="0"/>
              <a:t>Wallersheim</a:t>
            </a:r>
            <a:r>
              <a:rPr lang="de-DE" dirty="0" smtClean="0"/>
              <a:t>, </a:t>
            </a:r>
            <a:r>
              <a:rPr lang="de-DE" b="1" dirty="0" err="1" smtClean="0"/>
              <a:t>Warneke</a:t>
            </a:r>
            <a:r>
              <a:rPr lang="de-DE" dirty="0" smtClean="0"/>
              <a:t>, Küpers, </a:t>
            </a:r>
            <a:r>
              <a:rPr lang="de-DE" dirty="0" err="1" smtClean="0"/>
              <a:t>Werning</a:t>
            </a:r>
            <a:r>
              <a:rPr lang="de-DE" dirty="0" smtClean="0"/>
              <a:t> , </a:t>
            </a:r>
            <a:r>
              <a:rPr lang="de-DE" dirty="0"/>
              <a:t>Lange</a:t>
            </a:r>
            <a:r>
              <a:rPr lang="de-DE" dirty="0" smtClean="0"/>
              <a:t> |  Abschlusspräsentation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0937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94D-5479-4346-BFDB-F02A7C67E958}" type="slidenum">
              <a:rPr lang="de-DE" smtClean="0"/>
              <a:pPr/>
              <a:t>64</a:t>
            </a:fld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/>
              <a:t>2</a:t>
            </a:r>
            <a:r>
              <a:rPr lang="en-US" sz="2000" b="1"/>
              <a:t>. Für welchen Studiengang interessieren Sie sich? </a:t>
            </a:r>
            <a:endParaRPr lang="en-US" sz="2000" b="1" dirty="0"/>
          </a:p>
          <a:p>
            <a:r>
              <a:rPr lang="en-US" sz="2000" b="1"/>
              <a:t>7</a:t>
            </a:r>
            <a:r>
              <a:rPr lang="en-US" sz="2000" b="1" dirty="0"/>
              <a:t>. </a:t>
            </a:r>
            <a:r>
              <a:rPr lang="en-US" sz="2000" b="1" dirty="0" err="1"/>
              <a:t>Welche</a:t>
            </a:r>
            <a:r>
              <a:rPr lang="en-US" sz="2000" b="1" dirty="0"/>
              <a:t> </a:t>
            </a:r>
            <a:r>
              <a:rPr lang="en-US" sz="2000" b="1" dirty="0" err="1"/>
              <a:t>anderen</a:t>
            </a:r>
            <a:r>
              <a:rPr lang="en-US" sz="2000" b="1" dirty="0"/>
              <a:t> </a:t>
            </a:r>
            <a:r>
              <a:rPr lang="en-US" sz="2000" b="1" dirty="0" err="1"/>
              <a:t>Hochschulen</a:t>
            </a:r>
            <a:r>
              <a:rPr lang="en-US" sz="2000" b="1" dirty="0"/>
              <a:t> </a:t>
            </a:r>
            <a:r>
              <a:rPr lang="en-US" sz="2000" b="1" err="1"/>
              <a:t>sind</a:t>
            </a:r>
            <a:r>
              <a:rPr lang="en-US" sz="2000" b="1"/>
              <a:t> </a:t>
            </a:r>
            <a:r>
              <a:rPr lang="en-US" sz="2000" b="1" err="1"/>
              <a:t>für</a:t>
            </a:r>
            <a:r>
              <a:rPr lang="en-US" sz="2000" b="1"/>
              <a:t> </a:t>
            </a:r>
            <a:r>
              <a:rPr lang="en-US" sz="2000" b="1" smtClean="0"/>
              <a:t>Sie </a:t>
            </a:r>
            <a:r>
              <a:rPr lang="en-US" sz="2000" b="1" dirty="0" err="1"/>
              <a:t>interessant</a:t>
            </a:r>
            <a:r>
              <a:rPr lang="en-US" sz="2000" b="1" dirty="0"/>
              <a:t>?</a:t>
            </a:r>
            <a:endParaRPr lang="en-US" b="1" dirty="0"/>
          </a:p>
          <a:p>
            <a:r>
              <a:rPr lang="en-US" sz="2000" b="1" smtClean="0"/>
              <a:t>8</a:t>
            </a:r>
            <a:r>
              <a:rPr lang="en-US" sz="2000" b="1" dirty="0"/>
              <a:t>. </a:t>
            </a:r>
            <a:r>
              <a:rPr lang="en-US" sz="2000" b="1" dirty="0" err="1"/>
              <a:t>Ziehen</a:t>
            </a:r>
            <a:r>
              <a:rPr lang="en-US" sz="2000" b="1" dirty="0"/>
              <a:t> </a:t>
            </a:r>
            <a:r>
              <a:rPr lang="en-US" sz="2000" b="1" dirty="0" err="1"/>
              <a:t>Sie</a:t>
            </a:r>
            <a:r>
              <a:rPr lang="en-US" sz="2000" b="1" dirty="0"/>
              <a:t> </a:t>
            </a:r>
            <a:r>
              <a:rPr lang="en-US" sz="2000" b="1" dirty="0" err="1"/>
              <a:t>ein</a:t>
            </a:r>
            <a:r>
              <a:rPr lang="en-US" sz="2000" b="1" dirty="0"/>
              <a:t> </a:t>
            </a:r>
            <a:r>
              <a:rPr lang="en-US" sz="2000" b="1" dirty="0" err="1"/>
              <a:t>Studium</a:t>
            </a:r>
            <a:r>
              <a:rPr lang="en-US" sz="2000" b="1" dirty="0"/>
              <a:t> an </a:t>
            </a:r>
            <a:r>
              <a:rPr lang="en-US" sz="2000" b="1" err="1"/>
              <a:t>einer</a:t>
            </a:r>
            <a:r>
              <a:rPr lang="en-US" sz="2000" b="1"/>
              <a:t> </a:t>
            </a:r>
            <a:r>
              <a:rPr lang="en-US" sz="2000" b="1" err="1"/>
              <a:t>Universitä̈t</a:t>
            </a:r>
            <a:r>
              <a:rPr lang="en-US" sz="2000" b="1"/>
              <a:t> </a:t>
            </a:r>
            <a:r>
              <a:rPr lang="en-US" sz="2000" b="1" smtClean="0"/>
              <a:t>oder </a:t>
            </a:r>
            <a:r>
              <a:rPr lang="en-US" sz="2000" b="1" dirty="0"/>
              <a:t>an </a:t>
            </a:r>
            <a:r>
              <a:rPr lang="en-US" sz="2000" b="1" dirty="0" err="1"/>
              <a:t>einer</a:t>
            </a:r>
            <a:r>
              <a:rPr lang="en-US" sz="2000" b="1" dirty="0"/>
              <a:t> </a:t>
            </a:r>
            <a:r>
              <a:rPr lang="en-US" sz="2000" b="1" dirty="0" err="1"/>
              <a:t>Fachhochschule</a:t>
            </a:r>
            <a:r>
              <a:rPr lang="en-US" sz="2000" b="1" dirty="0"/>
              <a:t> </a:t>
            </a:r>
            <a:r>
              <a:rPr lang="en-US" sz="2000" b="1" dirty="0" err="1"/>
              <a:t>vor</a:t>
            </a:r>
            <a:r>
              <a:rPr lang="en-US" sz="2000" b="1"/>
              <a:t>? 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09A3-2861-5C4D-A9B4-E739C6913C0A}" type="datetime1">
              <a:rPr lang="de-DE" smtClean="0"/>
              <a:t>11.01.2016</a:t>
            </a:fld>
            <a:endParaRPr lang="de-DE" dirty="0"/>
          </a:p>
        </p:txBody>
      </p:sp>
      <p:pic>
        <p:nvPicPr>
          <p:cNvPr id="9" name="Picture 68" descr="S:\MKT\allg_Marketing\Grafik\Medienarchiv\_Stockmaterial\3D People\iStock_000016383018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107" y="2834061"/>
            <a:ext cx="2983356" cy="364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1"/>
          <p:cNvSpPr txBox="1">
            <a:spLocks/>
          </p:cNvSpPr>
          <p:nvPr/>
        </p:nvSpPr>
        <p:spPr>
          <a:xfrm>
            <a:off x="359433" y="654169"/>
            <a:ext cx="6832800" cy="3077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436381" rtl="0" eaLnBrk="1" latinLnBrk="0" hangingPunct="1">
              <a:spcBef>
                <a:spcPct val="20000"/>
              </a:spcBef>
              <a:buFontTx/>
              <a:buNone/>
              <a:defRPr sz="20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09119" indent="-272738" algn="l" defTabSz="436381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090951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527332" indent="-218190" algn="l" defTabSz="436381" rtl="0" eaLnBrk="1" latinLnBrk="0" hangingPunct="1">
              <a:spcBef>
                <a:spcPct val="20000"/>
              </a:spcBef>
              <a:buFont typeface="Arial"/>
              <a:buChar char="–"/>
              <a:defRPr sz="19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963712" indent="-218190" algn="l" defTabSz="436381" rtl="0" eaLnBrk="1" latinLnBrk="0" hangingPunct="1">
              <a:spcBef>
                <a:spcPct val="20000"/>
              </a:spcBef>
              <a:buFont typeface="Arial"/>
              <a:buChar char="»"/>
              <a:defRPr sz="19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400093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36474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2854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9235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 Kritik an der Fragestellung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6575" y="6552000"/>
            <a:ext cx="7200000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 dirty="0" smtClean="0"/>
              <a:t>von  80          </a:t>
            </a:r>
            <a:r>
              <a:rPr lang="de-DE" dirty="0" err="1" smtClean="0"/>
              <a:t>Wallersheim</a:t>
            </a:r>
            <a:r>
              <a:rPr lang="de-DE" dirty="0" smtClean="0"/>
              <a:t>, </a:t>
            </a:r>
            <a:r>
              <a:rPr lang="de-DE" b="1" dirty="0" err="1" smtClean="0"/>
              <a:t>Warneke</a:t>
            </a:r>
            <a:r>
              <a:rPr lang="de-DE" dirty="0" smtClean="0"/>
              <a:t>, Küpers, </a:t>
            </a:r>
            <a:r>
              <a:rPr lang="de-DE" dirty="0" err="1" smtClean="0"/>
              <a:t>Werning</a:t>
            </a:r>
            <a:r>
              <a:rPr lang="de-DE" dirty="0" smtClean="0"/>
              <a:t> , </a:t>
            </a:r>
            <a:r>
              <a:rPr lang="de-DE" dirty="0"/>
              <a:t>Lange</a:t>
            </a:r>
            <a:r>
              <a:rPr lang="de-DE" dirty="0" smtClean="0"/>
              <a:t> |  Abschlusspräsentation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2757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94D-5479-4346-BFDB-F02A7C67E958}" type="slidenum">
              <a:rPr lang="de-DE" smtClean="0"/>
              <a:pPr/>
              <a:t>65</a:t>
            </a:fld>
            <a:endParaRPr lang="de-DE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271232"/>
              </p:ext>
            </p:extLst>
          </p:nvPr>
        </p:nvGraphicFramePr>
        <p:xfrm>
          <a:off x="360363" y="1320800"/>
          <a:ext cx="8420100" cy="4802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09A3-2861-5C4D-A9B4-E739C6913C0A}" type="datetime1">
              <a:rPr lang="de-DE" smtClean="0"/>
              <a:t>11.01.2016</a:t>
            </a:fld>
            <a:endParaRPr lang="de-DE" dirty="0"/>
          </a:p>
        </p:txBody>
      </p:sp>
      <p:pic>
        <p:nvPicPr>
          <p:cNvPr id="8" name="Picture 82" descr="S:\MKT\allg_Marketing\Grafik\Medienarchiv\_Stockmaterial\3D People\iStock_000009216416Small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732" y="2298116"/>
            <a:ext cx="3368731" cy="2526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1"/>
          <p:cNvSpPr txBox="1">
            <a:spLocks/>
          </p:cNvSpPr>
          <p:nvPr/>
        </p:nvSpPr>
        <p:spPr>
          <a:xfrm>
            <a:off x="359433" y="654169"/>
            <a:ext cx="6832800" cy="3077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436381" rtl="0" eaLnBrk="1" latinLnBrk="0" hangingPunct="1">
              <a:spcBef>
                <a:spcPct val="20000"/>
              </a:spcBef>
              <a:buFontTx/>
              <a:buNone/>
              <a:defRPr sz="20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09119" indent="-272738" algn="l" defTabSz="436381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090951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527332" indent="-218190" algn="l" defTabSz="436381" rtl="0" eaLnBrk="1" latinLnBrk="0" hangingPunct="1">
              <a:spcBef>
                <a:spcPct val="20000"/>
              </a:spcBef>
              <a:buFont typeface="Arial"/>
              <a:buChar char="–"/>
              <a:defRPr sz="19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963712" indent="-218190" algn="l" defTabSz="436381" rtl="0" eaLnBrk="1" latinLnBrk="0" hangingPunct="1">
              <a:spcBef>
                <a:spcPct val="20000"/>
              </a:spcBef>
              <a:buFont typeface="Arial"/>
              <a:buChar char="»"/>
              <a:defRPr sz="19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400093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36474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2854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9235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 Kritik an der Fallstudie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6575" y="6552000"/>
            <a:ext cx="7200000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 dirty="0" smtClean="0"/>
              <a:t>von  80          </a:t>
            </a:r>
            <a:r>
              <a:rPr lang="de-DE" dirty="0" err="1" smtClean="0"/>
              <a:t>Wallersheim</a:t>
            </a:r>
            <a:r>
              <a:rPr lang="de-DE" dirty="0" smtClean="0"/>
              <a:t>, </a:t>
            </a:r>
            <a:r>
              <a:rPr lang="de-DE" b="1" dirty="0" err="1" smtClean="0"/>
              <a:t>Warneke</a:t>
            </a:r>
            <a:r>
              <a:rPr lang="de-DE" dirty="0" smtClean="0"/>
              <a:t>, Küpers, </a:t>
            </a:r>
            <a:r>
              <a:rPr lang="de-DE" dirty="0" err="1" smtClean="0"/>
              <a:t>Werning</a:t>
            </a:r>
            <a:r>
              <a:rPr lang="de-DE" dirty="0" smtClean="0"/>
              <a:t> , </a:t>
            </a:r>
            <a:r>
              <a:rPr lang="de-DE" dirty="0"/>
              <a:t>Lange</a:t>
            </a:r>
            <a:r>
              <a:rPr lang="de-DE" dirty="0" smtClean="0"/>
              <a:t> |  Abschlusspräsentation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259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0" descr="S:\MKT\allg_Marketing\Grafik\Medienarchiv\_Stockmaterial\3D People\iStock_000013674109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123" y="3546334"/>
            <a:ext cx="3433320" cy="2576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94D-5479-4346-BFDB-F02A7C67E958}" type="slidenum">
              <a:rPr lang="de-DE" smtClean="0"/>
              <a:pPr/>
              <a:t>66</a:t>
            </a:fld>
            <a:endParaRPr lang="de-DE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5526127"/>
              </p:ext>
            </p:extLst>
          </p:nvPr>
        </p:nvGraphicFramePr>
        <p:xfrm>
          <a:off x="360363" y="1320800"/>
          <a:ext cx="8420100" cy="4802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09A3-2861-5C4D-A9B4-E739C6913C0A}" type="datetime1">
              <a:rPr lang="de-DE" smtClean="0"/>
              <a:t>11.01.2016</a:t>
            </a:fld>
            <a:endParaRPr lang="de-DE" dirty="0"/>
          </a:p>
        </p:txBody>
      </p:sp>
      <p:sp>
        <p:nvSpPr>
          <p:cNvPr id="9" name="Inhaltsplatzhalter 3"/>
          <p:cNvSpPr txBox="1">
            <a:spLocks/>
          </p:cNvSpPr>
          <p:nvPr/>
        </p:nvSpPr>
        <p:spPr>
          <a:xfrm>
            <a:off x="360000" y="1320800"/>
            <a:ext cx="8420463" cy="4802400"/>
          </a:xfrm>
          <a:prstGeom prst="rect">
            <a:avLst/>
          </a:prstGeom>
        </p:spPr>
        <p:txBody>
          <a:bodyPr vert="horz" lIns="0" tIns="43638" rIns="0" bIns="43638" rtlCol="0">
            <a:normAutofit/>
          </a:bodyPr>
          <a:lstStyle>
            <a:lvl1pPr marL="240524" indent="-240524" algn="l" defTabSz="436381" rtl="0" eaLnBrk="1" latinLnBrk="0" hangingPunct="1">
              <a:lnSpc>
                <a:spcPct val="100000"/>
              </a:lnSpc>
              <a:spcBef>
                <a:spcPts val="412"/>
              </a:spcBef>
              <a:spcAft>
                <a:spcPts val="572"/>
              </a:spcAft>
              <a:buSzPct val="100000"/>
              <a:buFontTx/>
              <a:buBlip>
                <a:blip r:embed="rId9"/>
              </a:buBlip>
              <a:defRPr sz="2300" b="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  <a:lvl2pPr marL="486000" indent="-234000" algn="l" defTabSz="436381" rtl="0" eaLnBrk="1" latinLnBrk="0" hangingPunct="1">
              <a:spcBef>
                <a:spcPct val="20000"/>
              </a:spcBef>
              <a:spcAft>
                <a:spcPts val="572"/>
              </a:spcAft>
              <a:buSzPct val="100000"/>
              <a:buFontTx/>
              <a:buBlip>
                <a:blip r:embed="rId9"/>
              </a:buBlip>
              <a:defRPr sz="20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702000" indent="-198000" algn="l" defTabSz="436381" rtl="0" eaLnBrk="1" latinLnBrk="0" hangingPunct="1">
              <a:spcBef>
                <a:spcPct val="20000"/>
              </a:spcBef>
              <a:spcAft>
                <a:spcPts val="572"/>
              </a:spcAft>
              <a:buSzPct val="100000"/>
              <a:buFontTx/>
              <a:buBlip>
                <a:blip r:embed="rId9"/>
              </a:buBlip>
              <a:defRPr sz="17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936000" indent="-218190" algn="l" defTabSz="436381" rtl="0" eaLnBrk="1" latinLnBrk="0" hangingPunct="1">
              <a:spcBef>
                <a:spcPct val="20000"/>
              </a:spcBef>
              <a:spcAft>
                <a:spcPts val="572"/>
              </a:spcAft>
              <a:buFont typeface="Arial"/>
              <a:buChar char="–"/>
              <a:defRPr sz="14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4pPr>
            <a:lvl5pPr marL="1098000" indent="-144000" algn="l" defTabSz="436381" rtl="0" eaLnBrk="1" latinLnBrk="0" hangingPunct="1">
              <a:spcBef>
                <a:spcPct val="20000"/>
              </a:spcBef>
              <a:spcAft>
                <a:spcPts val="572"/>
              </a:spcAft>
              <a:buFont typeface="Arial"/>
              <a:buChar char="»"/>
              <a:defRPr sz="11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5pPr>
            <a:lvl6pPr marL="2400093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36474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2854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9235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mtClean="0"/>
              <a:t>Wir empfehlen..</a:t>
            </a:r>
            <a:endParaRPr lang="de-DE" dirty="0"/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359433" y="654169"/>
            <a:ext cx="6832800" cy="3077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436381" rtl="0" eaLnBrk="1" latinLnBrk="0" hangingPunct="1">
              <a:spcBef>
                <a:spcPct val="20000"/>
              </a:spcBef>
              <a:buFontTx/>
              <a:buNone/>
              <a:defRPr sz="20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09119" indent="-272738" algn="l" defTabSz="436381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090951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527332" indent="-218190" algn="l" defTabSz="436381" rtl="0" eaLnBrk="1" latinLnBrk="0" hangingPunct="1">
              <a:spcBef>
                <a:spcPct val="20000"/>
              </a:spcBef>
              <a:buFont typeface="Arial"/>
              <a:buChar char="–"/>
              <a:defRPr sz="19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963712" indent="-218190" algn="l" defTabSz="436381" rtl="0" eaLnBrk="1" latinLnBrk="0" hangingPunct="1">
              <a:spcBef>
                <a:spcPct val="20000"/>
              </a:spcBef>
              <a:buFont typeface="Arial"/>
              <a:buChar char="»"/>
              <a:defRPr sz="19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400093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36474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2854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9235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 Verbesserungsvorschläge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6575" y="6552000"/>
            <a:ext cx="7200000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 dirty="0" smtClean="0"/>
              <a:t>von  80          </a:t>
            </a:r>
            <a:r>
              <a:rPr lang="de-DE" dirty="0" err="1" smtClean="0"/>
              <a:t>Wallersheim</a:t>
            </a:r>
            <a:r>
              <a:rPr lang="de-DE" dirty="0" smtClean="0"/>
              <a:t>, </a:t>
            </a:r>
            <a:r>
              <a:rPr lang="de-DE" b="1" dirty="0" err="1" smtClean="0"/>
              <a:t>Warneke</a:t>
            </a:r>
            <a:r>
              <a:rPr lang="de-DE" dirty="0" smtClean="0"/>
              <a:t>, Küpers, </a:t>
            </a:r>
            <a:r>
              <a:rPr lang="de-DE" dirty="0" err="1" smtClean="0"/>
              <a:t>Werning</a:t>
            </a:r>
            <a:r>
              <a:rPr lang="de-DE" dirty="0" smtClean="0"/>
              <a:t> , </a:t>
            </a:r>
            <a:r>
              <a:rPr lang="de-DE" dirty="0"/>
              <a:t>Lange</a:t>
            </a:r>
            <a:r>
              <a:rPr lang="de-DE" dirty="0" smtClean="0"/>
              <a:t> |  Abschlusspräsentation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993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9" descr="S:\MKT\allg_Marketing\Grafik\Medienarchiv\_Stockmaterial\3D People\iStock_000011584663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652" y="1528011"/>
            <a:ext cx="4049348" cy="3038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hteck 8"/>
          <p:cNvSpPr/>
          <p:nvPr/>
        </p:nvSpPr>
        <p:spPr>
          <a:xfrm>
            <a:off x="177800" y="5110842"/>
            <a:ext cx="8362043" cy="467571"/>
          </a:xfrm>
          <a:prstGeom prst="rect">
            <a:avLst/>
          </a:prstGeom>
          <a:solidFill>
            <a:srgbClr val="1A418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360001" y="6560467"/>
            <a:ext cx="308866" cy="217032"/>
          </a:xfrm>
        </p:spPr>
        <p:txBody>
          <a:bodyPr/>
          <a:lstStyle/>
          <a:p>
            <a:fld id="{B166094D-5479-4346-BFDB-F02A7C67E958}" type="slidenum">
              <a:rPr lang="de-DE" smtClean="0"/>
              <a:pPr/>
              <a:t>67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 vert="horz" lIns="0" tIns="43638" rIns="0" bIns="43638" rtlCol="0" anchor="t">
            <a:norm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de-DE" sz="1800" dirty="0"/>
              <a:t>Der Hochschultag</a:t>
            </a:r>
          </a:p>
          <a:p>
            <a:pPr marL="245476" lvl="1" indent="0">
              <a:buNone/>
            </a:pPr>
            <a:r>
              <a:rPr lang="de-DE" sz="1600" dirty="0"/>
              <a:t>	1.1 	Zusammenfassung der Zwischenpräsentation</a:t>
            </a:r>
          </a:p>
          <a:p>
            <a:pPr marL="449263" indent="-449263">
              <a:buFont typeface="+mj-lt"/>
              <a:buAutoNum type="arabicPeriod"/>
            </a:pPr>
            <a:r>
              <a:rPr lang="de-DE" sz="1800" dirty="0"/>
              <a:t>Analysen der Teilnehmer</a:t>
            </a:r>
          </a:p>
          <a:p>
            <a:pPr marL="0" indent="0">
              <a:buNone/>
            </a:pPr>
            <a:r>
              <a:rPr lang="de-DE" sz="1600" dirty="0"/>
              <a:t>	2.1	Bachelor &amp; Master</a:t>
            </a:r>
          </a:p>
          <a:p>
            <a:pPr marL="0" indent="0">
              <a:buNone/>
            </a:pPr>
            <a:r>
              <a:rPr lang="de-DE" sz="1600" dirty="0"/>
              <a:t>	2.2	Altersgruppen</a:t>
            </a:r>
          </a:p>
          <a:p>
            <a:pPr marL="0" indent="0">
              <a:buNone/>
            </a:pPr>
            <a:r>
              <a:rPr lang="de-DE" sz="1600" dirty="0"/>
              <a:t>	2.3 	Schulabschluss</a:t>
            </a:r>
          </a:p>
          <a:p>
            <a:pPr marL="449263" indent="-449263">
              <a:buFont typeface="+mj-lt"/>
              <a:buAutoNum type="arabicPeriod" startAt="3"/>
            </a:pPr>
            <a:r>
              <a:rPr lang="de-DE" sz="1800" dirty="0"/>
              <a:t>Handlungsempfehlungen</a:t>
            </a:r>
          </a:p>
          <a:p>
            <a:pPr marL="461476" lvl="2" indent="0">
              <a:buNone/>
            </a:pPr>
            <a:r>
              <a:rPr lang="de-DE" sz="1600" dirty="0"/>
              <a:t>3.1 	Stärken ausbauen, Schwächen erkennen</a:t>
            </a:r>
          </a:p>
          <a:p>
            <a:pPr marL="461476" lvl="2" indent="0">
              <a:buNone/>
            </a:pPr>
            <a:r>
              <a:rPr lang="de-DE" sz="1600" dirty="0"/>
              <a:t>3.2 	Maßnahmen</a:t>
            </a:r>
          </a:p>
          <a:p>
            <a:pPr marL="449263" indent="-449263">
              <a:buFont typeface="+mj-lt"/>
              <a:buAutoNum type="arabicPeriod" startAt="3"/>
            </a:pPr>
            <a:r>
              <a:rPr lang="de-DE" sz="1800" dirty="0">
                <a:latin typeface="Arial" charset="0"/>
                <a:cs typeface="Arial" charset="0"/>
              </a:rPr>
              <a:t>Kritik</a:t>
            </a:r>
            <a:r>
              <a:rPr lang="de-DE" sz="1800">
                <a:latin typeface="Arial" charset="0"/>
                <a:cs typeface="Arial" charset="0"/>
              </a:rPr>
              <a:t> &amp; </a:t>
            </a:r>
            <a:r>
              <a:rPr lang="de-DE" sz="1800" smtClean="0">
                <a:latin typeface="Arial" charset="0"/>
                <a:cs typeface="Arial" charset="0"/>
              </a:rPr>
              <a:t>Verbesserungsvorschläge</a:t>
            </a:r>
            <a:endParaRPr lang="de-DE" sz="1800" dirty="0"/>
          </a:p>
          <a:p>
            <a:pPr marL="449263" indent="-449263">
              <a:buFont typeface="+mj-lt"/>
              <a:buAutoNum type="arabicPeriod" startAt="3"/>
            </a:pPr>
            <a:r>
              <a:rPr lang="de-DE" sz="1800" dirty="0">
                <a:solidFill>
                  <a:srgbClr val="FFFFFF"/>
                </a:solidFill>
              </a:rPr>
              <a:t>Fazit</a:t>
            </a:r>
            <a:endParaRPr lang="de-DE" sz="180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09A3-2861-5C4D-A9B4-E739C6913C0A}" type="datetime1">
              <a:rPr lang="de-DE" smtClean="0"/>
              <a:t>11.01.2016</a:t>
            </a:fld>
            <a:endParaRPr lang="de-DE" dirty="0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6575" y="6552000"/>
            <a:ext cx="7200000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 dirty="0" smtClean="0"/>
              <a:t>von  80          </a:t>
            </a:r>
            <a:r>
              <a:rPr lang="de-DE" dirty="0" err="1" smtClean="0"/>
              <a:t>Wallersheim</a:t>
            </a:r>
            <a:r>
              <a:rPr lang="de-DE" dirty="0" smtClean="0"/>
              <a:t>, </a:t>
            </a:r>
            <a:r>
              <a:rPr lang="de-DE" b="1" dirty="0" err="1" smtClean="0"/>
              <a:t>Warneke</a:t>
            </a:r>
            <a:r>
              <a:rPr lang="de-DE" dirty="0" smtClean="0"/>
              <a:t>, Küpers, </a:t>
            </a:r>
            <a:r>
              <a:rPr lang="de-DE" dirty="0" err="1" smtClean="0"/>
              <a:t>Werning</a:t>
            </a:r>
            <a:r>
              <a:rPr lang="de-DE" dirty="0" smtClean="0"/>
              <a:t> , </a:t>
            </a:r>
            <a:r>
              <a:rPr lang="de-DE" dirty="0"/>
              <a:t>Lange</a:t>
            </a:r>
            <a:r>
              <a:rPr lang="de-DE" dirty="0" smtClean="0"/>
              <a:t> |  Abschlusspräsentation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9426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94D-5479-4346-BFDB-F02A7C67E958}" type="slidenum">
              <a:rPr lang="de-DE" smtClean="0"/>
              <a:pPr/>
              <a:t>68</a:t>
            </a:fld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informieren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</a:t>
            </a:r>
            <a:r>
              <a:rPr lang="en-US" dirty="0" err="1"/>
              <a:t>Studieninteressierte</a:t>
            </a:r>
            <a:r>
              <a:rPr lang="en-US" dirty="0"/>
              <a:t> </a:t>
            </a:r>
            <a:r>
              <a:rPr lang="en-US" dirty="0" err="1"/>
              <a:t>über</a:t>
            </a:r>
            <a:r>
              <a:rPr lang="en-US" dirty="0"/>
              <a:t> </a:t>
            </a:r>
            <a:r>
              <a:rPr lang="en-US" dirty="0" err="1"/>
              <a:t>Hochschulen</a:t>
            </a:r>
            <a:r>
              <a:rPr lang="en-US" dirty="0"/>
              <a:t>? </a:t>
            </a:r>
          </a:p>
          <a:p>
            <a:r>
              <a:rPr lang="en-US" dirty="0" err="1"/>
              <a:t>Gibt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dirty="0" err="1"/>
              <a:t>Unterscheid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dirty="0"/>
              <a:t> </a:t>
            </a:r>
            <a:r>
              <a:rPr lang="en-US"/>
              <a:t>Männern </a:t>
            </a:r>
            <a:r>
              <a:rPr lang="en-US" dirty="0"/>
              <a:t>und Frauen? </a:t>
            </a:r>
          </a:p>
          <a:p>
            <a:r>
              <a:rPr lang="en-US" dirty="0" err="1"/>
              <a:t>Gibt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dirty="0" err="1"/>
              <a:t>Unterschied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dirty="0"/>
              <a:t> der </a:t>
            </a:r>
            <a:r>
              <a:rPr lang="en-US" dirty="0" err="1"/>
              <a:t>Informationssuche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Masterstudiengänge</a:t>
            </a:r>
            <a:r>
              <a:rPr lang="en-US" dirty="0"/>
              <a:t> und </a:t>
            </a:r>
            <a:r>
              <a:rPr lang="en-US" dirty="0" err="1"/>
              <a:t>Bachelorstudiengängen</a:t>
            </a:r>
            <a:r>
              <a:rPr lang="en-US" dirty="0"/>
              <a:t>? </a:t>
            </a:r>
          </a:p>
          <a:p>
            <a:r>
              <a:rPr lang="en-US" dirty="0"/>
              <a:t>Lassen </a:t>
            </a:r>
            <a:r>
              <a:rPr lang="en-US" dirty="0" err="1"/>
              <a:t>sich</a:t>
            </a:r>
            <a:r>
              <a:rPr lang="en-US" dirty="0"/>
              <a:t> die </a:t>
            </a:r>
            <a:r>
              <a:rPr lang="en-US" dirty="0" err="1"/>
              <a:t>Studieninteressierten</a:t>
            </a:r>
            <a:r>
              <a:rPr lang="en-US" dirty="0"/>
              <a:t> in </a:t>
            </a:r>
            <a:r>
              <a:rPr lang="en-US" dirty="0" err="1"/>
              <a:t>homogene</a:t>
            </a:r>
            <a:r>
              <a:rPr lang="en-US" dirty="0"/>
              <a:t> </a:t>
            </a:r>
            <a:r>
              <a:rPr lang="en-US" dirty="0" err="1"/>
              <a:t>Gruppen</a:t>
            </a:r>
            <a:r>
              <a:rPr lang="en-US" dirty="0"/>
              <a:t> </a:t>
            </a:r>
            <a:r>
              <a:rPr lang="en-US" dirty="0" err="1"/>
              <a:t>zusammenfassen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09A3-2861-5C4D-A9B4-E739C6913C0A}" type="datetime1">
              <a:rPr lang="de-DE" smtClean="0"/>
              <a:t>11.01.2016</a:t>
            </a:fld>
            <a:endParaRPr lang="de-DE" dirty="0"/>
          </a:p>
        </p:txBody>
      </p:sp>
      <p:graphicFrame>
        <p:nvGraphicFramePr>
          <p:cNvPr id="9" name="Diagramm 9"/>
          <p:cNvGraphicFramePr/>
          <p:nvPr>
            <p:extLst>
              <p:ext uri="{D42A27DB-BD31-4B8C-83A1-F6EECF244321}">
                <p14:modId xmlns:p14="http://schemas.microsoft.com/office/powerpoint/2010/main" val="1259577690"/>
              </p:ext>
            </p:extLst>
          </p:nvPr>
        </p:nvGraphicFramePr>
        <p:xfrm>
          <a:off x="152401" y="5017875"/>
          <a:ext cx="8877300" cy="13353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1"/>
          <p:cNvSpPr txBox="1">
            <a:spLocks/>
          </p:cNvSpPr>
          <p:nvPr/>
        </p:nvSpPr>
        <p:spPr>
          <a:xfrm>
            <a:off x="359433" y="654169"/>
            <a:ext cx="6832800" cy="3077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436381" rtl="0" eaLnBrk="1" latinLnBrk="0" hangingPunct="1">
              <a:spcBef>
                <a:spcPct val="20000"/>
              </a:spcBef>
              <a:buFontTx/>
              <a:buNone/>
              <a:defRPr sz="20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09119" indent="-272738" algn="l" defTabSz="436381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090951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527332" indent="-218190" algn="l" defTabSz="436381" rtl="0" eaLnBrk="1" latinLnBrk="0" hangingPunct="1">
              <a:spcBef>
                <a:spcPct val="20000"/>
              </a:spcBef>
              <a:buFont typeface="Arial"/>
              <a:buChar char="–"/>
              <a:defRPr sz="19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963712" indent="-218190" algn="l" defTabSz="436381" rtl="0" eaLnBrk="1" latinLnBrk="0" hangingPunct="1">
              <a:spcBef>
                <a:spcPct val="20000"/>
              </a:spcBef>
              <a:buFont typeface="Arial"/>
              <a:buChar char="»"/>
              <a:defRPr sz="19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400093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36474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2854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09235" indent="-218190" algn="l" defTabSz="436381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5. </a:t>
            </a:r>
            <a:r>
              <a:rPr lang="en-US" dirty="0" err="1" smtClean="0"/>
              <a:t>Fazit</a:t>
            </a:r>
            <a:endParaRPr lang="en-US" dirty="0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6575" y="6552000"/>
            <a:ext cx="7200000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 dirty="0" smtClean="0"/>
              <a:t>von  80          </a:t>
            </a:r>
            <a:r>
              <a:rPr lang="de-DE" dirty="0" err="1" smtClean="0"/>
              <a:t>Wallersheim</a:t>
            </a:r>
            <a:r>
              <a:rPr lang="de-DE" dirty="0" smtClean="0"/>
              <a:t>, </a:t>
            </a:r>
            <a:r>
              <a:rPr lang="de-DE" b="1" dirty="0" err="1" smtClean="0"/>
              <a:t>Warneke</a:t>
            </a:r>
            <a:r>
              <a:rPr lang="de-DE" dirty="0" smtClean="0"/>
              <a:t>, Küpers, </a:t>
            </a:r>
            <a:r>
              <a:rPr lang="de-DE" dirty="0" err="1" smtClean="0"/>
              <a:t>Werning</a:t>
            </a:r>
            <a:r>
              <a:rPr lang="de-DE" dirty="0" smtClean="0"/>
              <a:t> , </a:t>
            </a:r>
            <a:r>
              <a:rPr lang="de-DE" dirty="0"/>
              <a:t>Lange</a:t>
            </a:r>
            <a:r>
              <a:rPr lang="de-DE" dirty="0" smtClean="0"/>
              <a:t> |  Abschlusspräsentation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1727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5. </a:t>
            </a:r>
            <a:r>
              <a:rPr lang="en-US" dirty="0" err="1" smtClean="0"/>
              <a:t>Fazit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94D-5479-4346-BFDB-F02A7C67E958}" type="slidenum">
              <a:rPr lang="de-DE" smtClean="0"/>
              <a:pPr/>
              <a:t>69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360001" y="2228850"/>
            <a:ext cx="8420463" cy="292683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3600" b="1" dirty="0" smtClean="0">
                <a:solidFill>
                  <a:schemeClr val="tx1"/>
                </a:solidFill>
              </a:rPr>
              <a:t>Fazit</a:t>
            </a:r>
            <a:endParaRPr lang="de-DE" sz="3600" b="1" dirty="0">
              <a:solidFill>
                <a:schemeClr val="tx1"/>
              </a:solidFill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09A3-2861-5C4D-A9B4-E739C6913C0A}" type="datetime1">
              <a:rPr lang="de-DE" smtClean="0"/>
              <a:t>11.01.2016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6575" y="6552000"/>
            <a:ext cx="7200000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 dirty="0" smtClean="0"/>
              <a:t>von  80          </a:t>
            </a:r>
            <a:r>
              <a:rPr lang="de-DE" dirty="0" err="1" smtClean="0"/>
              <a:t>Wallersheim</a:t>
            </a:r>
            <a:r>
              <a:rPr lang="de-DE" dirty="0" smtClean="0"/>
              <a:t>, </a:t>
            </a:r>
            <a:r>
              <a:rPr lang="de-DE" b="1" dirty="0" err="1" smtClean="0"/>
              <a:t>Warneke</a:t>
            </a:r>
            <a:r>
              <a:rPr lang="de-DE" dirty="0" smtClean="0"/>
              <a:t>, Küpers, </a:t>
            </a:r>
            <a:r>
              <a:rPr lang="de-DE" dirty="0" err="1" smtClean="0"/>
              <a:t>Werning</a:t>
            </a:r>
            <a:r>
              <a:rPr lang="de-DE" dirty="0" smtClean="0"/>
              <a:t> , </a:t>
            </a:r>
            <a:r>
              <a:rPr lang="de-DE" dirty="0"/>
              <a:t>Lange</a:t>
            </a:r>
            <a:r>
              <a:rPr lang="de-DE" dirty="0" smtClean="0"/>
              <a:t> |  Abschlusspräsentation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9935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80" descr="S:\MKT\allg_Marketing\Grafik\Medienarchiv\_Stockmaterial\3D People\iStock_000007651615Sm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0" y="4636000"/>
            <a:ext cx="1267652" cy="126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68" descr="S:\MKT\allg_Marketing\Grafik\Medienarchiv\_Stockmaterial\3D People\iStock_000016383018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874" y="3138488"/>
            <a:ext cx="1120775" cy="137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Datenerhebung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94D-5479-4346-BFDB-F02A7C67E958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Inhaltsplatzhalter 9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5E85-03E7-6540-AB4A-957917E140DE}" type="datetime1">
              <a:rPr lang="de-DE" smtClean="0"/>
              <a:t>11.01.2016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smtClean="0"/>
              <a:t>2.1 Wie wurden die Daten erhoben?</a:t>
            </a:r>
            <a:endParaRPr lang="de-DE" dirty="0"/>
          </a:p>
        </p:txBody>
      </p:sp>
      <p:graphicFrame>
        <p:nvGraphicFramePr>
          <p:cNvPr id="12" name="Diagramm 11"/>
          <p:cNvGraphicFramePr/>
          <p:nvPr>
            <p:extLst>
              <p:ext uri="{D42A27DB-BD31-4B8C-83A1-F6EECF244321}">
                <p14:modId xmlns:p14="http://schemas.microsoft.com/office/powerpoint/2010/main" val="1659845801"/>
              </p:ext>
            </p:extLst>
          </p:nvPr>
        </p:nvGraphicFramePr>
        <p:xfrm>
          <a:off x="668867" y="1397000"/>
          <a:ext cx="7795683" cy="474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15864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94D-5479-4346-BFDB-F02A7C67E958}" type="slidenum">
              <a:rPr lang="de-DE" smtClean="0"/>
              <a:pPr/>
              <a:t>70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360001" y="2228850"/>
            <a:ext cx="8420463" cy="292683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3600" b="1" dirty="0" smtClean="0">
                <a:solidFill>
                  <a:schemeClr val="tx1"/>
                </a:solidFill>
              </a:rPr>
              <a:t>Vielen Dank </a:t>
            </a:r>
          </a:p>
          <a:p>
            <a:pPr marL="0" indent="0" algn="ctr">
              <a:buNone/>
            </a:pPr>
            <a:r>
              <a:rPr lang="de-DE" sz="3600" b="1" dirty="0" smtClean="0">
                <a:solidFill>
                  <a:schemeClr val="tx1"/>
                </a:solidFill>
              </a:rPr>
              <a:t>Für Ihre Aufmerksamkeit!</a:t>
            </a:r>
            <a:endParaRPr lang="de-DE" sz="3600" b="1" dirty="0">
              <a:solidFill>
                <a:schemeClr val="tx1"/>
              </a:solidFill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09A3-2861-5C4D-A9B4-E739C6913C0A}" type="datetime1">
              <a:rPr lang="de-DE" smtClean="0"/>
              <a:t>11.01.2016</a:t>
            </a:fld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6575" y="6552000"/>
            <a:ext cx="7200000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 dirty="0" smtClean="0"/>
              <a:t>von  80          </a:t>
            </a:r>
            <a:r>
              <a:rPr lang="de-DE" dirty="0" err="1" smtClean="0"/>
              <a:t>Wallersheim</a:t>
            </a:r>
            <a:r>
              <a:rPr lang="de-DE" dirty="0" smtClean="0"/>
              <a:t>, </a:t>
            </a:r>
            <a:r>
              <a:rPr lang="de-DE" b="1" dirty="0" err="1" smtClean="0"/>
              <a:t>Warneke</a:t>
            </a:r>
            <a:r>
              <a:rPr lang="de-DE" dirty="0" smtClean="0"/>
              <a:t>, Küpers, </a:t>
            </a:r>
            <a:r>
              <a:rPr lang="de-DE" dirty="0" err="1" smtClean="0"/>
              <a:t>Werning</a:t>
            </a:r>
            <a:r>
              <a:rPr lang="de-DE" dirty="0" smtClean="0"/>
              <a:t> , </a:t>
            </a:r>
            <a:r>
              <a:rPr lang="de-DE" dirty="0"/>
              <a:t>Lange</a:t>
            </a:r>
            <a:r>
              <a:rPr lang="de-DE" dirty="0" smtClean="0"/>
              <a:t> |  Abschlusspräsentation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791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Backup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94D-5479-4346-BFDB-F02A7C67E958}" type="slidenum">
              <a:rPr lang="de-DE" smtClean="0"/>
              <a:pPr/>
              <a:t>71</a:t>
            </a:fld>
            <a:endParaRPr lang="de-DE" dirty="0"/>
          </a:p>
        </p:txBody>
      </p:sp>
      <p:graphicFrame>
        <p:nvGraphicFramePr>
          <p:cNvPr id="9" name="Inhaltsplatzhalt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4929546"/>
              </p:ext>
            </p:extLst>
          </p:nvPr>
        </p:nvGraphicFramePr>
        <p:xfrm>
          <a:off x="360362" y="1320800"/>
          <a:ext cx="8046581" cy="22286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291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516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35230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888173"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 dirty="0">
                          <a:effectLst/>
                        </a:rPr>
                        <a:t>Zielsetzung</a:t>
                      </a:r>
                      <a:endParaRPr lang="de-DE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0" marR="980" marT="7529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0" marR="980" marT="752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</a:rPr>
                        <a:t>Gibt es einen Unterschied zwischen der Informationssuche für Masterstudiengänge </a:t>
                      </a:r>
                      <a:br>
                        <a:rPr lang="de-DE" sz="1200" u="none" strike="noStrike" dirty="0">
                          <a:effectLst/>
                        </a:rPr>
                      </a:br>
                      <a:r>
                        <a:rPr lang="de-DE" sz="1200" u="none" strike="noStrike" dirty="0">
                          <a:effectLst/>
                        </a:rPr>
                        <a:t>und Bachelorstudiengängen?</a:t>
                      </a:r>
                      <a:endParaRPr lang="de-DE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0" marR="980" marT="7529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682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>
                          <a:effectLst/>
                        </a:rPr>
                        <a:t>Methode</a:t>
                      </a:r>
                      <a:endParaRPr lang="de-DE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0" marR="980" marT="7529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0" marR="980" marT="752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</a:rPr>
                        <a:t>Clusteranalyse </a:t>
                      </a:r>
                      <a:endParaRPr lang="de-DE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0" marR="980" marT="7529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82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>
                          <a:effectLst/>
                        </a:rPr>
                        <a:t>Fokus</a:t>
                      </a:r>
                      <a:endParaRPr lang="de-DE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0" marR="980" marT="7529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0" marR="980" marT="752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</a:rPr>
                        <a:t>Alle Befragten</a:t>
                      </a:r>
                      <a:endParaRPr lang="de-DE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0" marR="980" marT="7529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4682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>
                          <a:effectLst/>
                        </a:rPr>
                        <a:t>Merkmale</a:t>
                      </a:r>
                      <a:endParaRPr lang="de-DE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0" marR="980" marT="7529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0" marR="980" marT="752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</a:rPr>
                        <a:t>f2_X und f3_X</a:t>
                      </a:r>
                      <a:endParaRPr lang="de-DE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80" marR="980" marT="7529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5E85-03E7-6540-AB4A-957917E140DE}" type="datetime1">
              <a:rPr lang="de-DE" smtClean="0"/>
              <a:t>11.01.2016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smtClean="0"/>
              <a:t>Analyseplan</a:t>
            </a:r>
            <a:endParaRPr lang="de-DE" dirty="0"/>
          </a:p>
        </p:txBody>
      </p:sp>
      <p:graphicFrame>
        <p:nvGraphicFramePr>
          <p:cNvPr id="7" name="Tabel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357074"/>
              </p:ext>
            </p:extLst>
          </p:nvPr>
        </p:nvGraphicFramePr>
        <p:xfrm>
          <a:off x="360363" y="3932905"/>
          <a:ext cx="8046580" cy="181035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350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90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1250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721473"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 dirty="0">
                          <a:effectLst/>
                        </a:rPr>
                        <a:t>Zielsetzung</a:t>
                      </a:r>
                      <a:endParaRPr lang="de-DE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29" marR="7529" marT="7529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29" marR="7529" marT="752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 smtClean="0">
                          <a:effectLst/>
                        </a:rPr>
                        <a:t>Hat das Alter  eine Auswirkung</a:t>
                      </a:r>
                      <a:r>
                        <a:rPr lang="de-DE" sz="1200" u="none" strike="noStrike" baseline="0" dirty="0" smtClean="0">
                          <a:effectLst/>
                        </a:rPr>
                        <a:t> </a:t>
                      </a:r>
                      <a:r>
                        <a:rPr lang="de-DE" sz="1200" u="none" strike="noStrike" dirty="0" smtClean="0">
                          <a:effectLst/>
                        </a:rPr>
                        <a:t>auf die Zufriedenheit mit</a:t>
                      </a:r>
                      <a:r>
                        <a:rPr lang="de-DE" sz="1200" u="none" strike="noStrike" baseline="0" dirty="0" smtClean="0">
                          <a:effectLst/>
                        </a:rPr>
                        <a:t> den Informationsmaterial</a:t>
                      </a:r>
                      <a:r>
                        <a:rPr lang="de-DE" sz="1200" u="none" strike="noStrike" dirty="0" smtClean="0">
                          <a:effectLst/>
                        </a:rPr>
                        <a:t>?</a:t>
                      </a:r>
                      <a:endParaRPr lang="de-DE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29" marR="7529" marT="7529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296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>
                          <a:effectLst/>
                        </a:rPr>
                        <a:t>Methode</a:t>
                      </a:r>
                      <a:endParaRPr lang="de-DE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29" marR="7529" marT="7529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29" marR="7529" marT="752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</a:rPr>
                        <a:t>Clusteranalyse </a:t>
                      </a:r>
                      <a:endParaRPr lang="de-DE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29" marR="7529" marT="7529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296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>
                          <a:effectLst/>
                        </a:rPr>
                        <a:t>Fokus</a:t>
                      </a:r>
                      <a:endParaRPr lang="de-DE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29" marR="7529" marT="7529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29" marR="7529" marT="752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</a:rPr>
                        <a:t>Alle Befragten</a:t>
                      </a:r>
                      <a:endParaRPr lang="de-DE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29" marR="7529" marT="7529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296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>
                          <a:effectLst/>
                        </a:rPr>
                        <a:t>Merkmale</a:t>
                      </a:r>
                      <a:endParaRPr lang="de-DE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29" marR="7529" marT="7529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29" marR="7529" marT="752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 smtClean="0">
                          <a:effectLst/>
                        </a:rPr>
                        <a:t>alter </a:t>
                      </a:r>
                      <a:r>
                        <a:rPr lang="de-DE" sz="1200" u="none" strike="noStrike" dirty="0">
                          <a:effectLst/>
                        </a:rPr>
                        <a:t>und </a:t>
                      </a:r>
                      <a:r>
                        <a:rPr lang="de-DE" sz="1200" u="none" strike="noStrike" dirty="0" smtClean="0">
                          <a:effectLst/>
                        </a:rPr>
                        <a:t>f4_X</a:t>
                      </a:r>
                      <a:endParaRPr lang="de-DE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29" marR="7529" marT="7529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2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6575" y="6552000"/>
            <a:ext cx="7200000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 dirty="0" smtClean="0"/>
              <a:t>von  80          </a:t>
            </a:r>
            <a:r>
              <a:rPr lang="de-DE" dirty="0" err="1" smtClean="0"/>
              <a:t>Wallersheim</a:t>
            </a:r>
            <a:r>
              <a:rPr lang="de-DE" dirty="0" smtClean="0"/>
              <a:t>, </a:t>
            </a:r>
            <a:r>
              <a:rPr lang="de-DE" dirty="0" err="1" smtClean="0"/>
              <a:t>Warneke</a:t>
            </a:r>
            <a:r>
              <a:rPr lang="de-DE" dirty="0" smtClean="0"/>
              <a:t>, Küpers, </a:t>
            </a:r>
            <a:r>
              <a:rPr lang="de-DE" dirty="0" err="1" smtClean="0"/>
              <a:t>Werning</a:t>
            </a:r>
            <a:r>
              <a:rPr lang="de-DE" dirty="0" smtClean="0"/>
              <a:t> , </a:t>
            </a:r>
            <a:r>
              <a:rPr lang="de-DE" dirty="0"/>
              <a:t>Lange</a:t>
            </a:r>
            <a:r>
              <a:rPr lang="de-DE" dirty="0" smtClean="0"/>
              <a:t> |  Abschlusspräsentation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3154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Backup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94D-5479-4346-BFDB-F02A7C67E958}" type="slidenum">
              <a:rPr lang="de-DE" smtClean="0"/>
              <a:pPr/>
              <a:t>72</a:t>
            </a:fld>
            <a:endParaRPr lang="de-DE" dirty="0"/>
          </a:p>
        </p:txBody>
      </p:sp>
      <p:graphicFrame>
        <p:nvGraphicFramePr>
          <p:cNvPr id="13" name="Inhaltsplatzhalter 12"/>
          <p:cNvGraphicFramePr>
            <a:graphicFrameLocks noGrp="1"/>
          </p:cNvGraphicFramePr>
          <p:nvPr>
            <p:ph idx="15"/>
            <p:extLst>
              <p:ext uri="{D42A27DB-BD31-4B8C-83A1-F6EECF244321}">
                <p14:modId xmlns:p14="http://schemas.microsoft.com/office/powerpoint/2010/main" val="3734013947"/>
              </p:ext>
            </p:extLst>
          </p:nvPr>
        </p:nvGraphicFramePr>
        <p:xfrm>
          <a:off x="360366" y="3982797"/>
          <a:ext cx="8420097" cy="12645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062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36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71017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88055"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 dirty="0">
                          <a:effectLst/>
                        </a:rPr>
                        <a:t>Zielsetzung</a:t>
                      </a:r>
                      <a:endParaRPr lang="de-DE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55" marR="3855" marT="7529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 </a:t>
                      </a:r>
                      <a:endParaRPr lang="de-DE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55" marR="3855" marT="7529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 dirty="0">
                          <a:effectLst/>
                        </a:rPr>
                        <a:t>Wie zufrieden sind die Abiturienten mit den unterschiedlichen Informationsquellen?</a:t>
                      </a:r>
                      <a:endParaRPr lang="de-DE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55" marR="3855" marT="7529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883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</a:rPr>
                        <a:t>Methode</a:t>
                      </a:r>
                      <a:endParaRPr lang="de-DE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55" marR="3855" marT="752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>
                          <a:effectLst/>
                        </a:rPr>
                        <a:t> </a:t>
                      </a:r>
                      <a:endParaRPr lang="de-DE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55" marR="3855" marT="752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>
                          <a:effectLst/>
                        </a:rPr>
                        <a:t>Häufigkeiten</a:t>
                      </a:r>
                      <a:endParaRPr lang="de-DE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55" marR="3855" marT="7529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883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>
                          <a:effectLst/>
                        </a:rPr>
                        <a:t>Fokus</a:t>
                      </a:r>
                      <a:endParaRPr lang="de-DE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55" marR="3855" marT="752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>
                          <a:effectLst/>
                        </a:rPr>
                        <a:t> </a:t>
                      </a:r>
                      <a:endParaRPr lang="de-DE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55" marR="3855" marT="752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</a:rPr>
                        <a:t>Abiturienten</a:t>
                      </a:r>
                      <a:endParaRPr lang="de-DE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55" marR="3855" marT="7529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883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>
                          <a:effectLst/>
                        </a:rPr>
                        <a:t>Merkmale</a:t>
                      </a:r>
                      <a:endParaRPr lang="de-DE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55" marR="3855" marT="752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>
                          <a:effectLst/>
                        </a:rPr>
                        <a:t> </a:t>
                      </a:r>
                      <a:endParaRPr lang="de-DE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55" marR="3855" marT="752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</a:rPr>
                        <a:t>f10 und f04_X</a:t>
                      </a:r>
                      <a:endParaRPr lang="de-DE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55" marR="3855" marT="7529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5E85-03E7-6540-AB4A-957917E140DE}" type="datetime1">
              <a:rPr lang="de-DE" smtClean="0"/>
              <a:t>11.01.2016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smtClean="0"/>
              <a:t>Analyseplan</a:t>
            </a:r>
            <a:endParaRPr lang="de-DE" dirty="0"/>
          </a:p>
        </p:txBody>
      </p:sp>
      <p:graphicFrame>
        <p:nvGraphicFramePr>
          <p:cNvPr id="12" name="Inhaltsplatzhalt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0562360"/>
              </p:ext>
            </p:extLst>
          </p:nvPr>
        </p:nvGraphicFramePr>
        <p:xfrm>
          <a:off x="360363" y="1320800"/>
          <a:ext cx="8420100" cy="15965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062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36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7101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36248"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 dirty="0">
                          <a:effectLst/>
                        </a:rPr>
                        <a:t>Zielsetzung</a:t>
                      </a:r>
                      <a:endParaRPr lang="de-DE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6" marR="3816" marT="7529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6" marR="3816" marT="752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 smtClean="0">
                          <a:effectLst/>
                        </a:rPr>
                        <a:t>Hat der Schulabschluss eine Auswirkung</a:t>
                      </a:r>
                      <a:r>
                        <a:rPr lang="de-DE" sz="1200" u="none" strike="noStrike" baseline="0" dirty="0" smtClean="0">
                          <a:effectLst/>
                        </a:rPr>
                        <a:t> </a:t>
                      </a:r>
                      <a:r>
                        <a:rPr lang="de-DE" sz="1200" u="none" strike="noStrike" dirty="0" smtClean="0">
                          <a:effectLst/>
                        </a:rPr>
                        <a:t>auf die Zufriedenheit mit</a:t>
                      </a:r>
                      <a:r>
                        <a:rPr lang="de-DE" sz="1200" u="none" strike="noStrike" baseline="0" dirty="0" smtClean="0">
                          <a:effectLst/>
                        </a:rPr>
                        <a:t> den Informationsmaterial</a:t>
                      </a:r>
                      <a:r>
                        <a:rPr lang="de-DE" sz="1200" u="none" strike="noStrike" dirty="0" smtClean="0">
                          <a:effectLst/>
                        </a:rPr>
                        <a:t>?</a:t>
                      </a:r>
                      <a:endParaRPr lang="de-DE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6" marR="3816" marT="7529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008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>
                          <a:effectLst/>
                        </a:rPr>
                        <a:t>Methode</a:t>
                      </a:r>
                      <a:endParaRPr lang="de-DE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6" marR="3816" marT="7529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6" marR="3816" marT="752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</a:rPr>
                        <a:t>Clusteranalyse </a:t>
                      </a:r>
                      <a:endParaRPr lang="de-DE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6" marR="3816" marT="7529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008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</a:rPr>
                        <a:t>Fokus</a:t>
                      </a:r>
                      <a:endParaRPr lang="de-DE" sz="1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6" marR="3816" marT="7529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6" marR="3816" marT="752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</a:rPr>
                        <a:t>Alle Befragten</a:t>
                      </a:r>
                      <a:endParaRPr lang="de-DE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6" marR="3816" marT="7529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0085"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>
                          <a:effectLst/>
                        </a:rPr>
                        <a:t>Merkmale</a:t>
                      </a:r>
                      <a:endParaRPr lang="de-DE" sz="12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6" marR="3816" marT="7529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6" marR="3816" marT="752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 smtClean="0">
                          <a:effectLst/>
                        </a:rPr>
                        <a:t>f10 </a:t>
                      </a:r>
                      <a:r>
                        <a:rPr lang="de-DE" sz="1200" u="none" strike="noStrike" dirty="0">
                          <a:effectLst/>
                        </a:rPr>
                        <a:t>und </a:t>
                      </a:r>
                      <a:r>
                        <a:rPr lang="de-DE" sz="1200" u="none" strike="noStrike" dirty="0" smtClean="0">
                          <a:effectLst/>
                        </a:rPr>
                        <a:t>f4_X</a:t>
                      </a:r>
                      <a:endParaRPr lang="de-DE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6" marR="3816" marT="7529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9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6575" y="6552000"/>
            <a:ext cx="7200000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 dirty="0" smtClean="0"/>
              <a:t>von  80          </a:t>
            </a:r>
            <a:r>
              <a:rPr lang="de-DE" dirty="0" err="1" smtClean="0"/>
              <a:t>Wallersheim</a:t>
            </a:r>
            <a:r>
              <a:rPr lang="de-DE" dirty="0" smtClean="0"/>
              <a:t>, </a:t>
            </a:r>
            <a:r>
              <a:rPr lang="de-DE" dirty="0" err="1" smtClean="0"/>
              <a:t>Warneke</a:t>
            </a:r>
            <a:r>
              <a:rPr lang="de-DE" dirty="0" smtClean="0"/>
              <a:t>, Küpers, </a:t>
            </a:r>
            <a:r>
              <a:rPr lang="de-DE" dirty="0" err="1" smtClean="0"/>
              <a:t>Werning</a:t>
            </a:r>
            <a:r>
              <a:rPr lang="de-DE" dirty="0" smtClean="0"/>
              <a:t> , </a:t>
            </a:r>
            <a:r>
              <a:rPr lang="de-DE" dirty="0"/>
              <a:t>Lange</a:t>
            </a:r>
            <a:r>
              <a:rPr lang="de-DE" dirty="0" smtClean="0"/>
              <a:t> |  Abschlusspräsentation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1708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Backup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94D-5479-4346-BFDB-F02A7C67E958}" type="slidenum">
              <a:rPr lang="de-DE" smtClean="0"/>
              <a:pPr/>
              <a:t>73</a:t>
            </a:fld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5E85-03E7-6540-AB4A-957917E140DE}" type="datetime1">
              <a:rPr lang="de-DE" smtClean="0"/>
              <a:t>11.01.2016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Informationsverhalten Bachelor &amp; Master</a:t>
            </a:r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2112368"/>
              </p:ext>
            </p:extLst>
          </p:nvPr>
        </p:nvGraphicFramePr>
        <p:xfrm>
          <a:off x="360363" y="1320800"/>
          <a:ext cx="7919612" cy="46965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40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8871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0315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255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0315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8255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3545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89951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157492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</a:rPr>
                        <a:t>Average </a:t>
                      </a:r>
                      <a:r>
                        <a:rPr lang="de-DE" sz="1200" u="none" strike="noStrike" dirty="0" err="1" smtClean="0">
                          <a:effectLst/>
                        </a:rPr>
                        <a:t>Linkage</a:t>
                      </a:r>
                      <a:endParaRPr lang="de-DE" sz="1200" u="none" strike="noStrike" dirty="0" smtClean="0">
                        <a:effectLst/>
                      </a:endParaRPr>
                    </a:p>
                    <a:p>
                      <a:pPr algn="ctr" fontAlgn="b"/>
                      <a:r>
                        <a:rPr lang="de-DE" sz="1200" u="none" strike="noStrike" dirty="0" smtClean="0">
                          <a:effectLst/>
                        </a:rPr>
                        <a:t> </a:t>
                      </a:r>
                      <a:r>
                        <a:rPr lang="de-DE" sz="1200" u="none" strike="noStrike" dirty="0">
                          <a:effectLst/>
                        </a:rPr>
                        <a:t>(</a:t>
                      </a:r>
                      <a:r>
                        <a:rPr lang="de-DE" sz="1200" u="none" strike="noStrike" dirty="0" err="1">
                          <a:effectLst/>
                        </a:rPr>
                        <a:t>Between</a:t>
                      </a:r>
                      <a:r>
                        <a:rPr lang="de-DE" sz="1200" u="none" strike="noStrike" dirty="0">
                          <a:effectLst/>
                        </a:rPr>
                        <a:t> Groups)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 smtClean="0">
                          <a:effectLst/>
                        </a:rPr>
                        <a:t>Informations-material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>
                          <a:effectLst/>
                        </a:rPr>
                        <a:t>Internetauftritt</a:t>
                      </a:r>
                      <a:endParaRPr lang="de-DE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>
                          <a:effectLst/>
                        </a:rPr>
                        <a:t>Freunde, Bekannte, Verwandte</a:t>
                      </a:r>
                      <a:endParaRPr lang="de-DE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>
                          <a:effectLst/>
                        </a:rPr>
                        <a:t>Infoseiten im Internet außer FH-HP</a:t>
                      </a:r>
                      <a:endParaRPr lang="de-DE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>
                          <a:effectLst/>
                        </a:rPr>
                        <a:t>Beratung in Schule</a:t>
                      </a:r>
                      <a:endParaRPr lang="de-DE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>
                          <a:effectLst/>
                        </a:rPr>
                        <a:t>Bachelor oder Master</a:t>
                      </a:r>
                      <a:endParaRPr lang="de-DE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9062">
                <a:tc rowSpan="3"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1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N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30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30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30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30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30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30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81336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Standardabweichung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1,760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1,889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1,889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2,016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1,912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 dirty="0">
                          <a:effectLst/>
                        </a:rPr>
                        <a:t> 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928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Mittelwert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 dirty="0">
                          <a:effectLst/>
                        </a:rPr>
                        <a:t>3,07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3,13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2,87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4,07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4,00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Master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09062">
                <a:tc rowSpan="3"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2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N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122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122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122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122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122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122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81336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Standardabweichung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1,588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1,950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1,791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2,125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1,883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 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928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Mittelwert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3,20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3,24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3,36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4,63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4,10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Bachelor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9062">
                <a:tc rowSpan="3"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Insgesamt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N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152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152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152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152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152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 dirty="0">
                          <a:effectLst/>
                        </a:rPr>
                        <a:t>152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81336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Standardabweichung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1,619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1,932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1,815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2,109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1,882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,399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8928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Mittelwert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3,17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3,22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3,26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4,52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4,08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 dirty="0">
                          <a:effectLst/>
                        </a:rPr>
                        <a:t> 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5" marR="605" marT="4933" marB="0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pic>
        <p:nvPicPr>
          <p:cNvPr id="21" name="Picture 6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51" y="5873246"/>
            <a:ext cx="625765" cy="459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feld 9"/>
          <p:cNvSpPr txBox="1"/>
          <p:nvPr/>
        </p:nvSpPr>
        <p:spPr>
          <a:xfrm>
            <a:off x="549869" y="6161245"/>
            <a:ext cx="2820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Weitere Folie </a:t>
            </a:r>
            <a:endParaRPr lang="de-DE" sz="1000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6575" y="6552000"/>
            <a:ext cx="7200000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 dirty="0" smtClean="0"/>
              <a:t>von  80          </a:t>
            </a:r>
            <a:r>
              <a:rPr lang="de-DE" dirty="0" err="1" smtClean="0"/>
              <a:t>Wallersheim</a:t>
            </a:r>
            <a:r>
              <a:rPr lang="de-DE" dirty="0" smtClean="0"/>
              <a:t>, </a:t>
            </a:r>
            <a:r>
              <a:rPr lang="de-DE" dirty="0" err="1" smtClean="0"/>
              <a:t>Warneke</a:t>
            </a:r>
            <a:r>
              <a:rPr lang="de-DE" dirty="0" smtClean="0"/>
              <a:t>, Küpers, </a:t>
            </a:r>
            <a:r>
              <a:rPr lang="de-DE" dirty="0" err="1" smtClean="0"/>
              <a:t>Werning</a:t>
            </a:r>
            <a:r>
              <a:rPr lang="de-DE" dirty="0" smtClean="0"/>
              <a:t> , </a:t>
            </a:r>
            <a:r>
              <a:rPr lang="de-DE" dirty="0"/>
              <a:t>Lange</a:t>
            </a:r>
            <a:r>
              <a:rPr lang="de-DE" dirty="0" smtClean="0"/>
              <a:t> |  Abschlusspräsentation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1843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Backup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94D-5479-4346-BFDB-F02A7C67E958}" type="slidenum">
              <a:rPr lang="de-DE" smtClean="0"/>
              <a:pPr/>
              <a:t>74</a:t>
            </a:fld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5E85-03E7-6540-AB4A-957917E140DE}" type="datetime1">
              <a:rPr lang="de-DE" smtClean="0"/>
              <a:t>11.01.2016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Informationsverhalten Bachelor &amp; Master</a:t>
            </a:r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8877794"/>
              </p:ext>
            </p:extLst>
          </p:nvPr>
        </p:nvGraphicFramePr>
        <p:xfrm>
          <a:off x="360363" y="1320800"/>
          <a:ext cx="8078376" cy="43194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74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74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74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8743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8743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874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5377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137107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de-DE" sz="900" u="none" strike="noStrike" dirty="0">
                          <a:effectLst/>
                        </a:rPr>
                        <a:t>Verarbeitete Fälle</a:t>
                      </a:r>
                      <a:endParaRPr lang="de-DE" sz="900" b="1" i="0" u="none" strike="noStrike" dirty="0">
                        <a:solidFill>
                          <a:srgbClr val="000000"/>
                        </a:solidFill>
                        <a:effectLst/>
                        <a:latin typeface="Arial Bold"/>
                      </a:endParaRPr>
                    </a:p>
                  </a:txBody>
                  <a:tcPr marL="739" marR="739" marT="5638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7107">
                <a:tc rowSpan="3"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>
                          <a:effectLst/>
                        </a:rPr>
                        <a:t> 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" marR="739" marT="5638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>
                          <a:effectLst/>
                        </a:rPr>
                        <a:t>Fälle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" marR="739" marT="5638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3710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>
                          <a:effectLst/>
                        </a:rPr>
                        <a:t>Eingeschlossen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" marR="739" marT="5638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>
                          <a:effectLst/>
                        </a:rPr>
                        <a:t>Ausgeschlossen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" marR="739" marT="5638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>
                          <a:effectLst/>
                        </a:rPr>
                        <a:t>Insgesamt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" marR="739" marT="5638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313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>
                          <a:effectLst/>
                        </a:rPr>
                        <a:t>N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" marR="739" marT="563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>
                          <a:effectLst/>
                        </a:rPr>
                        <a:t>Prozent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" marR="739" marT="563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>
                          <a:effectLst/>
                        </a:rPr>
                        <a:t>N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" marR="739" marT="563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>
                          <a:effectLst/>
                        </a:rPr>
                        <a:t>Prozent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" marR="739" marT="563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>
                          <a:effectLst/>
                        </a:rPr>
                        <a:t>N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" marR="739" marT="563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900" u="none" strike="noStrike">
                          <a:effectLst/>
                        </a:rPr>
                        <a:t>Prozent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" marR="739" marT="5638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80103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u="none" strike="noStrike">
                          <a:effectLst/>
                        </a:rPr>
                        <a:t>Informationsmaterial  * Average Linkage (Between Groups)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" marR="739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152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" marR="739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72,0%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" marR="739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59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" marR="739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28,0%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" marR="739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 dirty="0">
                          <a:effectLst/>
                        </a:rPr>
                        <a:t>211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" marR="739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100,0%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" marR="739" marT="5638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50606"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Internetauftritt  * Average Linkage (Between Groups)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" marR="739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152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" marR="739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72,0%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" marR="739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59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" marR="739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28,0%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" marR="739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211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" marR="739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100,0%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" marR="739" marT="5638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89936"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Freunde, Bekannte, Verwandte  * Average Linkage (Between Groups)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" marR="739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152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" marR="739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72,0%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" marR="739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59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" marR="739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 dirty="0">
                          <a:effectLst/>
                        </a:rPr>
                        <a:t>28,0%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" marR="739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211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" marR="739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100,0%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" marR="739" marT="5638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57084"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Infoseiten im Internet außer FH-HP  * Average Linkage (Between Groups)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" marR="739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152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" marR="739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72,0%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" marR="739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59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" marR="739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28,0%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" marR="739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211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" marR="739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100,0%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" marR="739" marT="5638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60439"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Beratung in Schule  * Average Linkage (Between Groups)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" marR="739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152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" marR="739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72,0%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" marR="739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59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" marR="739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28,0%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" marR="739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211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" marR="739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100,0%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" marR="739" marT="5638" marB="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599767"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Bachelor oder Master  * Average Linkage (Between Groups)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" marR="739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152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" marR="739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72,0%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" marR="739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59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" marR="739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28,0%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" marR="739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>
                          <a:effectLst/>
                        </a:rPr>
                        <a:t>211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" marR="739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900" u="none" strike="noStrike" dirty="0">
                          <a:effectLst/>
                        </a:rPr>
                        <a:t>100,0%</a:t>
                      </a:r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" marR="739" marT="5638" marB="0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pic>
        <p:nvPicPr>
          <p:cNvPr id="15" name="Picture 6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000" y="5796341"/>
            <a:ext cx="625765" cy="459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6575" y="6552000"/>
            <a:ext cx="7200000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 dirty="0" smtClean="0"/>
              <a:t>von  80          </a:t>
            </a:r>
            <a:r>
              <a:rPr lang="de-DE" dirty="0" err="1" smtClean="0"/>
              <a:t>Wallersheim</a:t>
            </a:r>
            <a:r>
              <a:rPr lang="de-DE" dirty="0" smtClean="0"/>
              <a:t>, </a:t>
            </a:r>
            <a:r>
              <a:rPr lang="de-DE" dirty="0" err="1" smtClean="0"/>
              <a:t>Warneke</a:t>
            </a:r>
            <a:r>
              <a:rPr lang="de-DE" dirty="0" smtClean="0"/>
              <a:t>, Küpers, </a:t>
            </a:r>
            <a:r>
              <a:rPr lang="de-DE" dirty="0" err="1" smtClean="0"/>
              <a:t>Werning</a:t>
            </a:r>
            <a:r>
              <a:rPr lang="de-DE" dirty="0" smtClean="0"/>
              <a:t> , </a:t>
            </a:r>
            <a:r>
              <a:rPr lang="de-DE" dirty="0"/>
              <a:t>Lange</a:t>
            </a:r>
            <a:r>
              <a:rPr lang="de-DE" dirty="0" smtClean="0"/>
              <a:t> |  Abschlusspräsentation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3406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Backup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94D-5479-4346-BFDB-F02A7C67E958}" type="slidenum">
              <a:rPr lang="de-DE" smtClean="0"/>
              <a:pPr/>
              <a:t>75</a:t>
            </a:fld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5E85-03E7-6540-AB4A-957917E140DE}" type="datetime1">
              <a:rPr lang="de-DE" smtClean="0"/>
              <a:t>11.01.2016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Informationsverhalten nach Altersgruppen</a:t>
            </a:r>
          </a:p>
        </p:txBody>
      </p:sp>
      <p:graphicFrame>
        <p:nvGraphicFramePr>
          <p:cNvPr id="9" name="Inhaltsplatzhalt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7319165"/>
              </p:ext>
            </p:extLst>
          </p:nvPr>
        </p:nvGraphicFramePr>
        <p:xfrm>
          <a:off x="360363" y="1320800"/>
          <a:ext cx="8415864" cy="42996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70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70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70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3704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370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9362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23704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286699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 dirty="0">
                          <a:effectLst/>
                        </a:rPr>
                        <a:t>Zuordnungsübersicht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Arial Bold"/>
                      </a:endParaRPr>
                    </a:p>
                  </a:txBody>
                  <a:tcPr marL="641" marR="641" marT="5638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54025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>
                          <a:effectLst/>
                        </a:rPr>
                        <a:t>Schritt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1" marR="641" marT="5638" marB="0" anchor="ctr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>
                          <a:effectLst/>
                        </a:rPr>
                        <a:t>Zusammengeführte Cluster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1" marR="641" marT="5638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>
                          <a:effectLst/>
                        </a:rPr>
                        <a:t>Koeffizienten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1" marR="641" marT="5638" marB="0" anchor="ctr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>
                          <a:effectLst/>
                        </a:rPr>
                        <a:t>Erstes Vorkommen des Clusters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1" marR="641" marT="5638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 dirty="0">
                          <a:effectLst/>
                        </a:rPr>
                        <a:t>Nächster Schritt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1" marR="641" marT="5638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5378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>
                          <a:effectLst/>
                        </a:rPr>
                        <a:t>Cluster 1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1" marR="641" marT="563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>
                          <a:effectLst/>
                        </a:rPr>
                        <a:t>Cluster 2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1" marR="641" marT="5638" marB="0" anchor="ctr"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>
                          <a:effectLst/>
                        </a:rPr>
                        <a:t>Cluster 1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1" marR="641" marT="563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>
                          <a:effectLst/>
                        </a:rPr>
                        <a:t>Cluster 2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1" marR="641" marT="5638" marB="0" anchor="ctr"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438"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1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1" marR="641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21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1" marR="641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180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1" marR="641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0,000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1" marR="641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0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1" marR="641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0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1" marR="641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160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1" marR="641" marT="5638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438"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2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1" marR="641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54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1" marR="641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179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1" marR="641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0,000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1" marR="641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0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1" marR="641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0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1" marR="641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87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1" marR="641" marT="5638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438"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 dirty="0">
                          <a:effectLst/>
                        </a:rPr>
                        <a:t> </a:t>
                      </a:r>
                      <a:r>
                        <a:rPr lang="de-DE" sz="1200" u="none" strike="noStrike" dirty="0" smtClean="0">
                          <a:effectLst/>
                        </a:rPr>
                        <a:t>…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1" marR="641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 dirty="0" smtClean="0">
                          <a:effectLst/>
                        </a:rPr>
                        <a:t>…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1" marR="641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 dirty="0" smtClean="0">
                          <a:effectLst/>
                        </a:rPr>
                        <a:t>…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1" marR="641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 dirty="0" smtClean="0">
                          <a:effectLst/>
                        </a:rPr>
                        <a:t>…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1" marR="641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 dirty="0" smtClean="0">
                          <a:effectLst/>
                        </a:rPr>
                        <a:t>…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1" marR="641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 dirty="0" smtClean="0">
                          <a:effectLst/>
                        </a:rPr>
                        <a:t>…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1" marR="641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 dirty="0" smtClean="0">
                          <a:effectLst/>
                        </a:rPr>
                        <a:t>…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1" marR="641" marT="5638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438"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175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1" marR="641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17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1" marR="641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21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1" marR="641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201,453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1" marR="641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168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1" marR="641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160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1" marR="641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177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1" marR="641" marT="5638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438"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176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1" marR="641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4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1" marR="641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7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1" marR="641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237,812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1" marR="641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174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1" marR="641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173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1" marR="641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177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1" marR="641" marT="5638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438"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177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1" marR="641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4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1" marR="641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17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1" marR="641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298,461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1" marR="641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176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1" marR="641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175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1" marR="641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179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1" marR="641" marT="5638" marB="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438"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178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1" marR="641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1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1" marR="641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2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1" marR="641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375,964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1" marR="641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169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1" marR="641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172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1" marR="641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179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1" marR="641" marT="5638" marB="0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0438"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 dirty="0">
                          <a:effectLst/>
                        </a:rPr>
                        <a:t>179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1" marR="641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1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1" marR="641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4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1" marR="641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537,000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1" marR="641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178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1" marR="641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177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1" marR="641" marT="563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 dirty="0">
                          <a:effectLst/>
                        </a:rPr>
                        <a:t>0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1" marR="641" marT="5638" marB="0"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cxnSp>
        <p:nvCxnSpPr>
          <p:cNvPr id="11" name="Gerader Verbinder 10"/>
          <p:cNvCxnSpPr/>
          <p:nvPr/>
        </p:nvCxnSpPr>
        <p:spPr>
          <a:xfrm flipV="1">
            <a:off x="304544" y="4111294"/>
            <a:ext cx="8554321" cy="19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6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463" y="5921586"/>
            <a:ext cx="625765" cy="459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feld 13"/>
          <p:cNvSpPr txBox="1"/>
          <p:nvPr/>
        </p:nvSpPr>
        <p:spPr>
          <a:xfrm>
            <a:off x="549869" y="6161245"/>
            <a:ext cx="2820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Weitere Folie </a:t>
            </a:r>
            <a:endParaRPr lang="de-DE" sz="1000" dirty="0"/>
          </a:p>
        </p:txBody>
      </p:sp>
      <p:sp>
        <p:nvSpPr>
          <p:cNvPr id="12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6575" y="6552000"/>
            <a:ext cx="7200000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 dirty="0" smtClean="0"/>
              <a:t>von  80          </a:t>
            </a:r>
            <a:r>
              <a:rPr lang="de-DE" dirty="0" err="1" smtClean="0"/>
              <a:t>Wallersheim</a:t>
            </a:r>
            <a:r>
              <a:rPr lang="de-DE" dirty="0" smtClean="0"/>
              <a:t>, </a:t>
            </a:r>
            <a:r>
              <a:rPr lang="de-DE" dirty="0" err="1" smtClean="0"/>
              <a:t>Warneke</a:t>
            </a:r>
            <a:r>
              <a:rPr lang="de-DE" dirty="0" smtClean="0"/>
              <a:t>, Küpers, </a:t>
            </a:r>
            <a:r>
              <a:rPr lang="de-DE" dirty="0" err="1" smtClean="0"/>
              <a:t>Werning</a:t>
            </a:r>
            <a:r>
              <a:rPr lang="de-DE" dirty="0" smtClean="0"/>
              <a:t> , </a:t>
            </a:r>
            <a:r>
              <a:rPr lang="de-DE" dirty="0"/>
              <a:t>Lange</a:t>
            </a:r>
            <a:r>
              <a:rPr lang="de-DE" dirty="0" smtClean="0"/>
              <a:t> |  Abschlusspräsentation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6578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>
          <a:xfrm>
            <a:off x="431007" y="335689"/>
            <a:ext cx="6832800" cy="307777"/>
          </a:xfrm>
        </p:spPr>
        <p:txBody>
          <a:bodyPr/>
          <a:lstStyle/>
          <a:p>
            <a:r>
              <a:rPr lang="de-DE" dirty="0" smtClean="0"/>
              <a:t>Backup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431008" y="6552000"/>
            <a:ext cx="308866" cy="217032"/>
          </a:xfrm>
        </p:spPr>
        <p:txBody>
          <a:bodyPr/>
          <a:lstStyle/>
          <a:p>
            <a:fld id="{B166094D-5479-4346-BFDB-F02A7C67E958}" type="slidenum">
              <a:rPr lang="de-DE" smtClean="0"/>
              <a:pPr/>
              <a:t>76</a:t>
            </a:fld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>
          <a:xfrm>
            <a:off x="8221470" y="6552001"/>
            <a:ext cx="630000" cy="217031"/>
          </a:xfrm>
        </p:spPr>
        <p:txBody>
          <a:bodyPr/>
          <a:lstStyle/>
          <a:p>
            <a:fld id="{E05F5E85-03E7-6540-AB4A-957917E140DE}" type="datetime1">
              <a:rPr lang="de-DE" smtClean="0"/>
              <a:t>11.01.2016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>
          <a:xfrm>
            <a:off x="431007" y="677333"/>
            <a:ext cx="6832800" cy="304800"/>
          </a:xfrm>
        </p:spPr>
        <p:txBody>
          <a:bodyPr/>
          <a:lstStyle/>
          <a:p>
            <a:r>
              <a:rPr lang="de-DE" dirty="0"/>
              <a:t>Informationsverhalten nach Altersgruppen</a:t>
            </a:r>
          </a:p>
        </p:txBody>
      </p:sp>
      <p:graphicFrame>
        <p:nvGraphicFramePr>
          <p:cNvPr id="9" name="Inhaltsplatzhalt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0497559"/>
              </p:ext>
            </p:extLst>
          </p:nvPr>
        </p:nvGraphicFramePr>
        <p:xfrm>
          <a:off x="360363" y="1320800"/>
          <a:ext cx="8486870" cy="45155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973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973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9737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973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9737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45338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 dirty="0">
                          <a:effectLst/>
                        </a:rPr>
                        <a:t>Bericht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Arial Bold"/>
                      </a:endParaRPr>
                    </a:p>
                  </a:txBody>
                  <a:tcPr marL="1013" marR="1013" marT="7620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2619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>
                          <a:effectLst/>
                        </a:rPr>
                        <a:t>Ward Method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" marR="1013" marT="7620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>
                          <a:effectLst/>
                        </a:rPr>
                        <a:t>Informationsmaterial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" marR="1013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>
                          <a:effectLst/>
                        </a:rPr>
                        <a:t>Internetauftritt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" marR="1013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>
                          <a:effectLst/>
                        </a:rPr>
                        <a:t>Freunde, Bekannte, Verwandte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" marR="1013" marT="762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5338">
                <a:tc rowSpan="3"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1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" marR="1013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Mittelwert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" marR="1013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2,97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" marR="1013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2,31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" marR="1013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5,55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" marR="1013" marT="762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45338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N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" marR="1013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29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" marR="1013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29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" marR="1013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29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" marR="1013" marT="762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2032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Standardabweichung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" marR="1013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,906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" marR="1013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,712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" marR="1013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 dirty="0">
                          <a:effectLst/>
                        </a:rPr>
                        <a:t>1,055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" marR="1013" marT="762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45338">
                <a:tc rowSpan="3"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2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" marR="1013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Mittelwert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" marR="1013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2,04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" marR="1013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2,05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" marR="1013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2,27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" marR="1013" marT="762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45338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N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" marR="1013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77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" marR="1013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77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" marR="1013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77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" marR="1013" marT="762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2032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Standardabweichung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" marR="1013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,785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" marR="1013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,958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" marR="1013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1,021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" marR="1013" marT="7620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45338">
                <a:tc rowSpan="3"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3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" marR="1013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Mittelwert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" marR="1013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4,41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" marR="1013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4,92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" marR="1013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3,51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" marR="1013" marT="7620" marB="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45338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N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" marR="1013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74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" marR="1013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74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" marR="1013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74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" marR="1013" marT="7620" marB="0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2032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Standardabweichung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" marR="1013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1,695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" marR="1013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1,893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" marR="1013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1,785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" marR="1013" marT="7620" marB="0"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45338">
                <a:tc rowSpan="3"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 dirty="0">
                          <a:effectLst/>
                        </a:rPr>
                        <a:t>Insgesamt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" marR="1013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Mittelwert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" marR="1013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3,16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" marR="1013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3,27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" marR="1013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3,31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" marR="1013" marT="7620" marB="0" anchor="ctr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45338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N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" marR="1013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180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" marR="1013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 dirty="0">
                          <a:effectLst/>
                        </a:rPr>
                        <a:t>180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" marR="1013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180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" marR="1013" marT="7620" marB="0" anchor="ctr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42032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Standardabweichung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" marR="1013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1,658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" marR="1013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>
                          <a:effectLst/>
                        </a:rPr>
                        <a:t>1,960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" marR="1013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u="none" strike="noStrike" dirty="0">
                          <a:effectLst/>
                        </a:rPr>
                        <a:t>1,792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" marR="1013" marT="7620" marB="0" anchor="ctr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</a:tbl>
          </a:graphicData>
        </a:graphic>
      </p:graphicFrame>
      <p:pic>
        <p:nvPicPr>
          <p:cNvPr id="21" name="Picture 6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468" y="5836344"/>
            <a:ext cx="625765" cy="459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feld 6"/>
          <p:cNvSpPr txBox="1"/>
          <p:nvPr/>
        </p:nvSpPr>
        <p:spPr>
          <a:xfrm>
            <a:off x="549869" y="6161245"/>
            <a:ext cx="2820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Weitere Folie </a:t>
            </a:r>
            <a:endParaRPr lang="de-DE" sz="1000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6575" y="6552000"/>
            <a:ext cx="7200000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 dirty="0" smtClean="0"/>
              <a:t>von  80          </a:t>
            </a:r>
            <a:r>
              <a:rPr lang="de-DE" dirty="0" err="1" smtClean="0"/>
              <a:t>Wallersheim</a:t>
            </a:r>
            <a:r>
              <a:rPr lang="de-DE" dirty="0" smtClean="0"/>
              <a:t>, </a:t>
            </a:r>
            <a:r>
              <a:rPr lang="de-DE" dirty="0" err="1" smtClean="0"/>
              <a:t>Warneke</a:t>
            </a:r>
            <a:r>
              <a:rPr lang="de-DE" dirty="0" smtClean="0"/>
              <a:t>, Küpers, </a:t>
            </a:r>
            <a:r>
              <a:rPr lang="de-DE" dirty="0" err="1" smtClean="0"/>
              <a:t>Werning</a:t>
            </a:r>
            <a:r>
              <a:rPr lang="de-DE" dirty="0" smtClean="0"/>
              <a:t> , </a:t>
            </a:r>
            <a:r>
              <a:rPr lang="de-DE" dirty="0"/>
              <a:t>Lange</a:t>
            </a:r>
            <a:r>
              <a:rPr lang="de-DE" dirty="0" smtClean="0"/>
              <a:t> |  Abschlusspräsentation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2593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>
          <a:xfrm>
            <a:off x="431007" y="335689"/>
            <a:ext cx="6832800" cy="307777"/>
          </a:xfrm>
        </p:spPr>
        <p:txBody>
          <a:bodyPr/>
          <a:lstStyle/>
          <a:p>
            <a:r>
              <a:rPr lang="de-DE" dirty="0" smtClean="0"/>
              <a:t>Backup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431008" y="6552000"/>
            <a:ext cx="308866" cy="217032"/>
          </a:xfrm>
        </p:spPr>
        <p:txBody>
          <a:bodyPr/>
          <a:lstStyle/>
          <a:p>
            <a:fld id="{B166094D-5479-4346-BFDB-F02A7C67E958}" type="slidenum">
              <a:rPr lang="de-DE" smtClean="0"/>
              <a:pPr/>
              <a:t>77</a:t>
            </a:fld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>
          <a:xfrm>
            <a:off x="8221470" y="6552001"/>
            <a:ext cx="630000" cy="217031"/>
          </a:xfrm>
        </p:spPr>
        <p:txBody>
          <a:bodyPr/>
          <a:lstStyle/>
          <a:p>
            <a:fld id="{E05F5E85-03E7-6540-AB4A-957917E140DE}" type="datetime1">
              <a:rPr lang="de-DE" smtClean="0"/>
              <a:t>11.01.2016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>
          <a:xfrm>
            <a:off x="431007" y="677333"/>
            <a:ext cx="6832800" cy="304800"/>
          </a:xfrm>
        </p:spPr>
        <p:txBody>
          <a:bodyPr/>
          <a:lstStyle/>
          <a:p>
            <a:r>
              <a:rPr lang="de-DE" dirty="0"/>
              <a:t>Informationsverhalten nach Altersgruppen</a:t>
            </a:r>
          </a:p>
        </p:txBody>
      </p:sp>
      <p:graphicFrame>
        <p:nvGraphicFramePr>
          <p:cNvPr id="11" name="Inhaltsplatzhalt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6035544"/>
              </p:ext>
            </p:extLst>
          </p:nvPr>
        </p:nvGraphicFramePr>
        <p:xfrm>
          <a:off x="360363" y="1320800"/>
          <a:ext cx="8383683" cy="42442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97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497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448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4480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4480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54975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33928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 dirty="0">
                          <a:effectLst/>
                        </a:rPr>
                        <a:t>Altersgruppe * Ward </a:t>
                      </a:r>
                      <a:r>
                        <a:rPr lang="de-DE" sz="1400" u="none" strike="noStrike" dirty="0" smtClean="0">
                          <a:effectLst/>
                        </a:rPr>
                        <a:t>Methode    Kreuztabelle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Arial Bold"/>
                      </a:endParaRPr>
                    </a:p>
                  </a:txBody>
                  <a:tcPr marL="855" marR="855" marT="6578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3928">
                <a:tc gridSpan="6">
                  <a:txBody>
                    <a:bodyPr/>
                    <a:lstStyle/>
                    <a:p>
                      <a:pPr algn="ctr" fontAlgn="t"/>
                      <a:r>
                        <a:rPr lang="de-DE" sz="1400" u="none" strike="noStrike" dirty="0">
                          <a:effectLst/>
                        </a:rPr>
                        <a:t>Anzahl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" marR="855" marT="6578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5062">
                <a:tc rowSpan="2" gridSpan="2"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" marR="855" marT="6578" marB="0" anchor="ctr"/>
                </a:tc>
                <a:tc rowSpan="2"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effectLst/>
                        </a:rPr>
                        <a:t>Ward Method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" marR="855" marT="6578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</a:rPr>
                        <a:t>Gesamt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" marR="855" marT="6578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3928">
                <a:tc gridSpan="2"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effectLst/>
                        </a:rPr>
                        <a:t>1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" marR="855" marT="657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effectLst/>
                        </a:rPr>
                        <a:t>2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" marR="855" marT="657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effectLst/>
                        </a:rPr>
                        <a:t>3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" marR="855" marT="6578" marB="0" anchor="ctr"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28087">
                <a:tc rowSpan="4">
                  <a:txBody>
                    <a:bodyPr/>
                    <a:lstStyle/>
                    <a:p>
                      <a:pPr algn="ctr" fontAlgn="t"/>
                      <a:r>
                        <a:rPr lang="de-DE" sz="1400" u="none" strike="noStrike">
                          <a:effectLst/>
                        </a:rPr>
                        <a:t>Altersgruppe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" marR="855" marT="657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400" u="none" strike="noStrike">
                          <a:effectLst/>
                        </a:rPr>
                        <a:t>bis 18 Jahre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" marR="855" marT="657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400" u="none" strike="noStrike">
                          <a:effectLst/>
                        </a:rPr>
                        <a:t>11,11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" marR="855" marT="657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400" u="none" strike="noStrike">
                          <a:effectLst/>
                        </a:rPr>
                        <a:t>16,67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" marR="855" marT="657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400" u="none" strike="noStrike">
                          <a:effectLst/>
                        </a:rPr>
                        <a:t>23,33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" marR="855" marT="657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400" u="none" strike="noStrike">
                          <a:effectLst/>
                        </a:rPr>
                        <a:t>51,11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" marR="855" marT="6578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2808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400" u="none" strike="noStrike">
                          <a:effectLst/>
                        </a:rPr>
                        <a:t>19-20 Jahre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" marR="855" marT="657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400" u="none" strike="noStrike">
                          <a:effectLst/>
                        </a:rPr>
                        <a:t>3,89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" marR="855" marT="657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400" u="none" strike="noStrike">
                          <a:effectLst/>
                        </a:rPr>
                        <a:t>16,67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" marR="855" marT="657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400" u="none" strike="noStrike">
                          <a:effectLst/>
                        </a:rPr>
                        <a:t>13,33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" marR="855" marT="657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400" u="none" strike="noStrike">
                          <a:effectLst/>
                        </a:rPr>
                        <a:t>33,89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" marR="855" marT="6578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2808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400" u="none" strike="noStrike">
                          <a:effectLst/>
                        </a:rPr>
                        <a:t>21-22 Jahre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" marR="855" marT="657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400" u="none" strike="noStrike">
                          <a:effectLst/>
                        </a:rPr>
                        <a:t>0,56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" marR="855" marT="657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400" u="none" strike="noStrike">
                          <a:effectLst/>
                        </a:rPr>
                        <a:t>3,89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" marR="855" marT="657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400" u="none" strike="noStrike">
                          <a:effectLst/>
                        </a:rPr>
                        <a:t>2,78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" marR="855" marT="657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400" u="none" strike="noStrike">
                          <a:effectLst/>
                        </a:rPr>
                        <a:t>7,22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" marR="855" marT="6578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2808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400" u="none" strike="noStrike" dirty="0">
                          <a:effectLst/>
                        </a:rPr>
                        <a:t>über 23 Jahre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" marR="855" marT="657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400" u="none" strike="noStrike">
                          <a:effectLst/>
                        </a:rPr>
                        <a:t>0,56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" marR="855" marT="657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400" u="none" strike="noStrike">
                          <a:effectLst/>
                        </a:rPr>
                        <a:t>5,56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" marR="855" marT="657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400" u="none" strike="noStrike">
                          <a:effectLst/>
                        </a:rPr>
                        <a:t>1,67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" marR="855" marT="657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400" u="none" strike="noStrike">
                          <a:effectLst/>
                        </a:rPr>
                        <a:t>7,78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" marR="855" marT="6578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15062">
                <a:tc gridSpan="2">
                  <a:txBody>
                    <a:bodyPr/>
                    <a:lstStyle/>
                    <a:p>
                      <a:pPr algn="ctr" fontAlgn="t"/>
                      <a:r>
                        <a:rPr lang="de-DE" sz="1400" u="none" strike="noStrike" dirty="0">
                          <a:effectLst/>
                        </a:rPr>
                        <a:t>Gesamt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" marR="855" marT="6578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400" u="none" strike="noStrike">
                          <a:effectLst/>
                        </a:rPr>
                        <a:t>16,11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" marR="855" marT="657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400" u="none" strike="noStrike">
                          <a:effectLst/>
                        </a:rPr>
                        <a:t>42,78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" marR="855" marT="657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400" u="none" strike="noStrike">
                          <a:effectLst/>
                        </a:rPr>
                        <a:t>41,11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" marR="855" marT="657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400" u="none" strike="noStrike" dirty="0">
                          <a:effectLst/>
                        </a:rPr>
                        <a:t>100,00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5" marR="855" marT="6578" marB="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pic>
        <p:nvPicPr>
          <p:cNvPr id="15" name="Picture 6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470" y="5796342"/>
            <a:ext cx="625765" cy="459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6575" y="6552000"/>
            <a:ext cx="7200000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 dirty="0" smtClean="0"/>
              <a:t>von  80          </a:t>
            </a:r>
            <a:r>
              <a:rPr lang="de-DE" dirty="0" err="1" smtClean="0"/>
              <a:t>Wallersheim</a:t>
            </a:r>
            <a:r>
              <a:rPr lang="de-DE" dirty="0" smtClean="0"/>
              <a:t>, </a:t>
            </a:r>
            <a:r>
              <a:rPr lang="de-DE" dirty="0" err="1" smtClean="0"/>
              <a:t>Warneke</a:t>
            </a:r>
            <a:r>
              <a:rPr lang="de-DE" dirty="0" smtClean="0"/>
              <a:t>, Küpers, </a:t>
            </a:r>
            <a:r>
              <a:rPr lang="de-DE" dirty="0" err="1" smtClean="0"/>
              <a:t>Werning</a:t>
            </a:r>
            <a:r>
              <a:rPr lang="de-DE" dirty="0" smtClean="0"/>
              <a:t> , </a:t>
            </a:r>
            <a:r>
              <a:rPr lang="de-DE" dirty="0"/>
              <a:t>Lange</a:t>
            </a:r>
            <a:r>
              <a:rPr lang="de-DE" dirty="0" smtClean="0"/>
              <a:t> |  Abschlusspräsentation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6123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>
          <a:xfrm>
            <a:off x="431007" y="335689"/>
            <a:ext cx="6832800" cy="307777"/>
          </a:xfrm>
        </p:spPr>
        <p:txBody>
          <a:bodyPr/>
          <a:lstStyle/>
          <a:p>
            <a:r>
              <a:rPr lang="de-DE" dirty="0" smtClean="0"/>
              <a:t>Backup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431008" y="6552000"/>
            <a:ext cx="308866" cy="217032"/>
          </a:xfrm>
        </p:spPr>
        <p:txBody>
          <a:bodyPr/>
          <a:lstStyle/>
          <a:p>
            <a:fld id="{B166094D-5479-4346-BFDB-F02A7C67E958}" type="slidenum">
              <a:rPr lang="de-DE" smtClean="0"/>
              <a:pPr/>
              <a:t>78</a:t>
            </a:fld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>
          <a:xfrm>
            <a:off x="8221470" y="6552001"/>
            <a:ext cx="630000" cy="217031"/>
          </a:xfrm>
        </p:spPr>
        <p:txBody>
          <a:bodyPr/>
          <a:lstStyle/>
          <a:p>
            <a:fld id="{E05F5E85-03E7-6540-AB4A-957917E140DE}" type="datetime1">
              <a:rPr lang="de-DE" smtClean="0"/>
              <a:t>11.01.2016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>
          <a:xfrm>
            <a:off x="431007" y="677333"/>
            <a:ext cx="6832800" cy="304800"/>
          </a:xfrm>
        </p:spPr>
        <p:txBody>
          <a:bodyPr/>
          <a:lstStyle/>
          <a:p>
            <a:r>
              <a:rPr lang="de-DE" dirty="0"/>
              <a:t>Informationsverhalten nach </a:t>
            </a:r>
            <a:r>
              <a:rPr lang="de-DE" dirty="0" smtClean="0"/>
              <a:t>Schulabschluss</a:t>
            </a:r>
          </a:p>
        </p:txBody>
      </p:sp>
      <p:graphicFrame>
        <p:nvGraphicFramePr>
          <p:cNvPr id="11" name="Inhaltsplatzhalt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5032597"/>
              </p:ext>
            </p:extLst>
          </p:nvPr>
        </p:nvGraphicFramePr>
        <p:xfrm>
          <a:off x="360363" y="1320800"/>
          <a:ext cx="8188285" cy="33495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8283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507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035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7137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7137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0850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99297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de-DE" sz="1400" b="0" u="none" strike="noStrike" dirty="0">
                          <a:effectLst/>
                        </a:rPr>
                        <a:t>Schulabschluss * Ward </a:t>
                      </a:r>
                      <a:r>
                        <a:rPr lang="de-DE" sz="1400" b="0" u="none" strike="noStrike" dirty="0" err="1">
                          <a:effectLst/>
                        </a:rPr>
                        <a:t>Method</a:t>
                      </a:r>
                      <a:r>
                        <a:rPr lang="de-DE" sz="1400" b="0" u="none" strike="noStrike" dirty="0">
                          <a:effectLst/>
                        </a:rPr>
                        <a:t> f03_7,8,15 Kreuztabelle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Arial Bold"/>
                      </a:endParaRPr>
                    </a:p>
                  </a:txBody>
                  <a:tcPr marL="842" marR="842" marT="6578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1759">
                <a:tc gridSpan="6">
                  <a:txBody>
                    <a:bodyPr/>
                    <a:lstStyle/>
                    <a:p>
                      <a:pPr algn="ctr" fontAlgn="t"/>
                      <a:r>
                        <a:rPr lang="de-DE" sz="1400" b="0" u="none" strike="noStrike">
                          <a:effectLst/>
                        </a:rPr>
                        <a:t>Anzahl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2" marR="842" marT="6578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9297">
                <a:tc rowSpan="2" gridSpan="2">
                  <a:txBody>
                    <a:bodyPr/>
                    <a:lstStyle/>
                    <a:p>
                      <a:pPr algn="ctr" fontAlgn="b"/>
                      <a:r>
                        <a:rPr lang="de-DE" sz="1400" b="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2" marR="842" marT="6578" marB="0" anchor="ctr"/>
                </a:tc>
                <a:tc rowSpan="2"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de-DE" sz="1400" b="0" u="none" strike="noStrike">
                          <a:effectLst/>
                        </a:rPr>
                        <a:t>Ward Method f03_7,8,15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2" marR="842" marT="6578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400" b="0" u="none" strike="noStrike">
                          <a:effectLst/>
                        </a:rPr>
                        <a:t>Gesamt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2" marR="842" marT="6578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41759">
                <a:tc gridSpan="2"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u="none" strike="noStrike">
                          <a:effectLst/>
                        </a:rPr>
                        <a:t>1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2" marR="842" marT="657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u="none" strike="noStrike">
                          <a:effectLst/>
                        </a:rPr>
                        <a:t>2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2" marR="842" marT="657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u="none" strike="noStrike">
                          <a:effectLst/>
                        </a:rPr>
                        <a:t>3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2" marR="842" marT="6578" marB="0" anchor="ctr"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95915">
                <a:tc rowSpan="4">
                  <a:txBody>
                    <a:bodyPr/>
                    <a:lstStyle/>
                    <a:p>
                      <a:pPr algn="ctr" fontAlgn="t"/>
                      <a:r>
                        <a:rPr lang="de-DE" sz="1400" b="0" u="none" strike="noStrike">
                          <a:effectLst/>
                        </a:rPr>
                        <a:t>Schulabschluss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2" marR="842" marT="657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400" b="0" u="none" strike="noStrike">
                          <a:effectLst/>
                        </a:rPr>
                        <a:t>Allg. Hochschulreife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2" marR="842" marT="657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400" b="0" u="none" strike="noStrike">
                          <a:effectLst/>
                        </a:rPr>
                        <a:t>17,05%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2" marR="842" marT="657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400" b="0" u="none" strike="noStrike" dirty="0">
                          <a:effectLst/>
                        </a:rPr>
                        <a:t>44,19%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2" marR="842" marT="657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400" b="0" u="none" strike="noStrike" dirty="0">
                          <a:effectLst/>
                        </a:rPr>
                        <a:t>38,76%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2" marR="842" marT="657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400" b="0" u="none" strike="noStrike" dirty="0">
                          <a:effectLst/>
                        </a:rPr>
                        <a:t>100,00%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2" marR="842" marT="6578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9591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400" b="0" u="none" strike="noStrike">
                          <a:effectLst/>
                        </a:rPr>
                        <a:t>Fachgeb. Hochschulreife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2" marR="842" marT="657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400" b="0" u="none" strike="noStrike">
                          <a:effectLst/>
                        </a:rPr>
                        <a:t>20,00%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2" marR="842" marT="657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400" b="0" u="none" strike="noStrike">
                          <a:effectLst/>
                        </a:rPr>
                        <a:t>30,00%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2" marR="842" marT="657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400" b="0" u="none" strike="noStrike">
                          <a:effectLst/>
                        </a:rPr>
                        <a:t>50,00%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2" marR="842" marT="657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400" b="0" u="none" strike="noStrike" dirty="0">
                          <a:effectLst/>
                        </a:rPr>
                        <a:t>100,00%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2" marR="842" marT="6578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7628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400" b="0" u="none" strike="noStrike">
                          <a:effectLst/>
                        </a:rPr>
                        <a:t>Fachhochschulreife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2" marR="842" marT="657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400" b="0" u="none" strike="noStrike">
                          <a:effectLst/>
                        </a:rPr>
                        <a:t>13,51%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2" marR="842" marT="657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400" b="0" u="none" strike="noStrike">
                          <a:effectLst/>
                        </a:rPr>
                        <a:t>35,14%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2" marR="842" marT="657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400" b="0" u="none" strike="noStrike">
                          <a:effectLst/>
                        </a:rPr>
                        <a:t>51,35%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2" marR="842" marT="657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400" b="0" u="none" strike="noStrike">
                          <a:effectLst/>
                        </a:rPr>
                        <a:t>100,00%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2" marR="842" marT="6578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9929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400" b="0" u="none" strike="noStrike">
                          <a:effectLst/>
                        </a:rPr>
                        <a:t>Sonstige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2" marR="842" marT="657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400" b="0" u="none" strike="noStrike">
                          <a:effectLst/>
                        </a:rPr>
                        <a:t>0,00%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2" marR="842" marT="657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400" b="0" u="none" strike="noStrike">
                          <a:effectLst/>
                        </a:rPr>
                        <a:t>100,00%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2" marR="842" marT="657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400" b="0" u="none" strike="noStrike">
                          <a:effectLst/>
                        </a:rPr>
                        <a:t>0,00%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2" marR="842" marT="657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400" b="0" u="none" strike="noStrike" dirty="0">
                          <a:effectLst/>
                        </a:rPr>
                        <a:t>100,00%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2" marR="842" marT="6578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aphicFrame>
        <p:nvGraphicFramePr>
          <p:cNvPr id="13" name="Tabel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748752"/>
              </p:ext>
            </p:extLst>
          </p:nvPr>
        </p:nvGraphicFramePr>
        <p:xfrm>
          <a:off x="431007" y="4814531"/>
          <a:ext cx="2912398" cy="13411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561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561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07208"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Schulabschluss</a:t>
                      </a:r>
                      <a:endParaRPr lang="de-DE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Anzahl</a:t>
                      </a:r>
                      <a:endParaRPr lang="de-DE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Allg. Hochschulreife</a:t>
                      </a:r>
                      <a:endParaRPr lang="de-DE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129</a:t>
                      </a:r>
                      <a:endParaRPr lang="de-DE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b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Fachgeb. Hochschulreife</a:t>
                      </a:r>
                      <a:endParaRPr lang="de-DE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</a:t>
                      </a:r>
                      <a:endParaRPr lang="de-DE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Fachhochschulreife</a:t>
                      </a:r>
                      <a:endParaRPr lang="de-DE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b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37</a:t>
                      </a:r>
                      <a:endParaRPr lang="de-DE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Sonstige</a:t>
                      </a:r>
                      <a:endParaRPr lang="de-DE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de-DE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2" name="Picture 6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705" y="5696334"/>
            <a:ext cx="625765" cy="459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feld 11"/>
          <p:cNvSpPr txBox="1"/>
          <p:nvPr/>
        </p:nvSpPr>
        <p:spPr>
          <a:xfrm>
            <a:off x="549869" y="6161245"/>
            <a:ext cx="2820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Weitere Folie </a:t>
            </a:r>
            <a:endParaRPr lang="de-DE" sz="1000" dirty="0"/>
          </a:p>
        </p:txBody>
      </p:sp>
      <p:sp>
        <p:nvSpPr>
          <p:cNvPr id="12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6575" y="6552000"/>
            <a:ext cx="7200000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 dirty="0" smtClean="0"/>
              <a:t>von  80          </a:t>
            </a:r>
            <a:r>
              <a:rPr lang="de-DE" dirty="0" err="1" smtClean="0"/>
              <a:t>Wallersheim</a:t>
            </a:r>
            <a:r>
              <a:rPr lang="de-DE" dirty="0" smtClean="0"/>
              <a:t>, </a:t>
            </a:r>
            <a:r>
              <a:rPr lang="de-DE" dirty="0" err="1" smtClean="0"/>
              <a:t>Warneke</a:t>
            </a:r>
            <a:r>
              <a:rPr lang="de-DE" dirty="0" smtClean="0"/>
              <a:t>, Küpers, </a:t>
            </a:r>
            <a:r>
              <a:rPr lang="de-DE" dirty="0" err="1" smtClean="0"/>
              <a:t>Werning</a:t>
            </a:r>
            <a:r>
              <a:rPr lang="de-DE" dirty="0" smtClean="0"/>
              <a:t> , </a:t>
            </a:r>
            <a:r>
              <a:rPr lang="de-DE" dirty="0"/>
              <a:t>Lange</a:t>
            </a:r>
            <a:r>
              <a:rPr lang="de-DE" dirty="0" smtClean="0"/>
              <a:t> |  Abschlusspräsentation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274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>
          <a:xfrm>
            <a:off x="431007" y="335689"/>
            <a:ext cx="6832800" cy="307777"/>
          </a:xfrm>
        </p:spPr>
        <p:txBody>
          <a:bodyPr/>
          <a:lstStyle/>
          <a:p>
            <a:r>
              <a:rPr lang="de-DE" dirty="0" smtClean="0"/>
              <a:t>Backup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431008" y="6552000"/>
            <a:ext cx="308866" cy="217032"/>
          </a:xfrm>
        </p:spPr>
        <p:txBody>
          <a:bodyPr/>
          <a:lstStyle/>
          <a:p>
            <a:fld id="{B166094D-5479-4346-BFDB-F02A7C67E958}" type="slidenum">
              <a:rPr lang="de-DE" smtClean="0"/>
              <a:pPr/>
              <a:t>79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>
          <a:xfrm>
            <a:off x="8221470" y="6552001"/>
            <a:ext cx="630000" cy="217031"/>
          </a:xfrm>
        </p:spPr>
        <p:txBody>
          <a:bodyPr/>
          <a:lstStyle/>
          <a:p>
            <a:fld id="{E05F5E85-03E7-6540-AB4A-957917E140DE}" type="datetime1">
              <a:rPr lang="de-DE" smtClean="0"/>
              <a:t>11.01.2016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>
          <a:xfrm>
            <a:off x="431007" y="677333"/>
            <a:ext cx="6832800" cy="304800"/>
          </a:xfrm>
        </p:spPr>
        <p:txBody>
          <a:bodyPr/>
          <a:lstStyle/>
          <a:p>
            <a:r>
              <a:rPr lang="de-DE" dirty="0"/>
              <a:t>Informationsverhalten nach </a:t>
            </a:r>
            <a:r>
              <a:rPr lang="de-DE" dirty="0" smtClean="0"/>
              <a:t>Schulabschluss</a:t>
            </a:r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26033"/>
              </p:ext>
            </p:extLst>
          </p:nvPr>
        </p:nvGraphicFramePr>
        <p:xfrm>
          <a:off x="331859" y="2211118"/>
          <a:ext cx="8455741" cy="35065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495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495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2499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2499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2499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8156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101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de-DE" sz="1200" b="0" u="none" strike="noStrike" dirty="0">
                          <a:effectLst/>
                        </a:rPr>
                        <a:t>Schulabschluss * Ward </a:t>
                      </a:r>
                      <a:r>
                        <a:rPr lang="de-DE" sz="1200" b="0" u="none" strike="noStrike" dirty="0" err="1">
                          <a:effectLst/>
                        </a:rPr>
                        <a:t>Method</a:t>
                      </a:r>
                      <a:r>
                        <a:rPr lang="de-DE" sz="1200" b="0" u="none" strike="noStrike" dirty="0">
                          <a:effectLst/>
                        </a:rPr>
                        <a:t> f03_7,8,15 Kreuztabelle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Arial Bold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101">
                <a:tc gridSpan="6">
                  <a:txBody>
                    <a:bodyPr/>
                    <a:lstStyle/>
                    <a:p>
                      <a:pPr algn="ctr" fontAlgn="t"/>
                      <a:r>
                        <a:rPr lang="de-DE" sz="1200" b="0" u="none" strike="noStrike">
                          <a:effectLst/>
                        </a:rPr>
                        <a:t>Anzahl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4101">
                <a:tc rowSpan="2" gridSpan="2">
                  <a:txBody>
                    <a:bodyPr/>
                    <a:lstStyle/>
                    <a:p>
                      <a:pPr algn="ctr" fontAlgn="b"/>
                      <a:r>
                        <a:rPr lang="de-DE" sz="1200" b="0" u="none" strike="noStrike">
                          <a:effectLst/>
                        </a:rPr>
                        <a:t> 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 rowSpan="2"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de-DE" sz="1200" b="0" u="none" strike="noStrike">
                          <a:effectLst/>
                        </a:rPr>
                        <a:t>Ward Method f03_7,8,15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1200" b="0" u="none" strike="noStrike" dirty="0">
                          <a:effectLst/>
                        </a:rPr>
                        <a:t>Gesamt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4101">
                <a:tc gridSpan="2"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0" u="none" strike="noStrike">
                          <a:effectLst/>
                        </a:rPr>
                        <a:t>1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0" u="none" strike="noStrike">
                          <a:effectLst/>
                        </a:rPr>
                        <a:t>2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0" u="none" strike="noStrike">
                          <a:effectLst/>
                        </a:rPr>
                        <a:t>3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41973">
                <a:tc rowSpan="4">
                  <a:txBody>
                    <a:bodyPr/>
                    <a:lstStyle/>
                    <a:p>
                      <a:pPr algn="ctr" fontAlgn="t"/>
                      <a:r>
                        <a:rPr lang="de-DE" sz="1200" b="0" u="none" strike="noStrike" dirty="0">
                          <a:effectLst/>
                        </a:rPr>
                        <a:t>Schulabschluss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b="0" u="none" strike="noStrike">
                          <a:effectLst/>
                        </a:rPr>
                        <a:t>Allg. Hochschulreife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b="0" u="none" strike="noStrike">
                          <a:effectLst/>
                        </a:rPr>
                        <a:t>22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b="0" u="none" strike="noStrike">
                          <a:effectLst/>
                        </a:rPr>
                        <a:t>57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b="0" u="none" strike="noStrike">
                          <a:effectLst/>
                        </a:rPr>
                        <a:t>50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b="0" u="none" strike="noStrike" dirty="0">
                          <a:effectLst/>
                        </a:rPr>
                        <a:t>129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4197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b="0" u="none" strike="noStrike">
                          <a:effectLst/>
                        </a:rPr>
                        <a:t>Fachgeb. Hochschulreife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b="0" u="none" strike="noStrike">
                          <a:effectLst/>
                        </a:rPr>
                        <a:t>2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b="0" u="none" strike="noStrike" dirty="0">
                          <a:effectLst/>
                        </a:rPr>
                        <a:t>3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b="0" u="none" strike="noStrike">
                          <a:effectLst/>
                        </a:rPr>
                        <a:t>5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b="0" u="none" strike="noStrike">
                          <a:effectLst/>
                        </a:rPr>
                        <a:t>10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8036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b="0" u="none" strike="noStrike">
                          <a:effectLst/>
                        </a:rPr>
                        <a:t>Fachhochschulreife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b="0" u="none" strike="noStrike">
                          <a:effectLst/>
                        </a:rPr>
                        <a:t>5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b="0" u="none" strike="noStrike">
                          <a:effectLst/>
                        </a:rPr>
                        <a:t>13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b="0" u="none" strike="noStrike">
                          <a:effectLst/>
                        </a:rPr>
                        <a:t>19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b="0" u="none" strike="noStrike">
                          <a:effectLst/>
                        </a:rPr>
                        <a:t>37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54101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b="0" u="none" strike="noStrike">
                          <a:effectLst/>
                        </a:rPr>
                        <a:t>Sonstige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b="0" u="none" strike="noStrike">
                          <a:effectLst/>
                        </a:rPr>
                        <a:t>0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b="0" u="none" strike="noStrike">
                          <a:effectLst/>
                        </a:rPr>
                        <a:t>1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b="0" u="none" strike="noStrike">
                          <a:effectLst/>
                        </a:rPr>
                        <a:t>0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b="0" u="none" strike="noStrike">
                          <a:effectLst/>
                        </a:rPr>
                        <a:t>1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54101">
                <a:tc gridSpan="2">
                  <a:txBody>
                    <a:bodyPr/>
                    <a:lstStyle/>
                    <a:p>
                      <a:pPr algn="ctr" fontAlgn="t"/>
                      <a:r>
                        <a:rPr lang="de-DE" sz="1200" b="0" u="none" strike="noStrike">
                          <a:effectLst/>
                        </a:rPr>
                        <a:t>Gesamt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b="0" u="none" strike="noStrike">
                          <a:effectLst/>
                        </a:rPr>
                        <a:t>29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b="0" u="none" strike="noStrike">
                          <a:effectLst/>
                        </a:rPr>
                        <a:t>74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b="0" u="none" strike="noStrike">
                          <a:effectLst/>
                        </a:rPr>
                        <a:t>74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200" b="0" u="none" strike="noStrike" dirty="0">
                          <a:effectLst/>
                        </a:rPr>
                        <a:t>177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pic>
        <p:nvPicPr>
          <p:cNvPr id="16" name="Picture 6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000" y="5876347"/>
            <a:ext cx="625765" cy="459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6575" y="6552000"/>
            <a:ext cx="7200000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 dirty="0" smtClean="0"/>
              <a:t>von  80          </a:t>
            </a:r>
            <a:r>
              <a:rPr lang="de-DE" dirty="0" err="1" smtClean="0"/>
              <a:t>Wallersheim</a:t>
            </a:r>
            <a:r>
              <a:rPr lang="de-DE" dirty="0" smtClean="0"/>
              <a:t>, </a:t>
            </a:r>
            <a:r>
              <a:rPr lang="de-DE" dirty="0" err="1" smtClean="0"/>
              <a:t>Warneke</a:t>
            </a:r>
            <a:r>
              <a:rPr lang="de-DE" dirty="0" smtClean="0"/>
              <a:t>, Küpers, </a:t>
            </a:r>
            <a:r>
              <a:rPr lang="de-DE" dirty="0" err="1" smtClean="0"/>
              <a:t>Werning</a:t>
            </a:r>
            <a:r>
              <a:rPr lang="de-DE" dirty="0" smtClean="0"/>
              <a:t> , </a:t>
            </a:r>
            <a:r>
              <a:rPr lang="de-DE" dirty="0"/>
              <a:t>Lange</a:t>
            </a:r>
            <a:r>
              <a:rPr lang="de-DE" dirty="0" smtClean="0"/>
              <a:t> |  Abschlusspräsentation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0105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Einführung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94D-5479-4346-BFDB-F02A7C67E958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Inhaltsplatzhalter 11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5E85-03E7-6540-AB4A-957917E140DE}" type="datetime1">
              <a:rPr lang="de-DE" smtClean="0"/>
              <a:t>11.01.2016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smtClean="0"/>
              <a:t>1.2 Projektbeschreibung</a:t>
            </a:r>
            <a:endParaRPr lang="de-DE" dirty="0"/>
          </a:p>
        </p:txBody>
      </p:sp>
      <p:pic>
        <p:nvPicPr>
          <p:cNvPr id="23" name="Picture 54" descr="S:\MKT\allg_Marketing\Grafik\Medienarchiv\_Stockmaterial\3D People\iStock_000012211429Sm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359" y="1740288"/>
            <a:ext cx="3099753" cy="287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hteck 6"/>
          <p:cNvSpPr/>
          <p:nvPr/>
        </p:nvSpPr>
        <p:spPr>
          <a:xfrm>
            <a:off x="501650" y="1450539"/>
            <a:ext cx="610235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de-DE" b="1" dirty="0" smtClean="0"/>
              <a:t>Auftragnehmer: </a:t>
            </a:r>
          </a:p>
          <a:p>
            <a:pPr lvl="1"/>
            <a:r>
              <a:rPr lang="de-DE" dirty="0" smtClean="0"/>
              <a:t>4. Semester</a:t>
            </a:r>
          </a:p>
          <a:p>
            <a:pPr lvl="1"/>
            <a:endParaRPr lang="de-DE" dirty="0" smtClean="0"/>
          </a:p>
          <a:p>
            <a:pPr marL="722131" lvl="1" indent="-285750">
              <a:buFont typeface="Wingdings" pitchFamily="2" charset="2"/>
              <a:buChar char="§"/>
            </a:pPr>
            <a:endParaRPr lang="de-DE" dirty="0" smtClean="0"/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pPr marL="285750" indent="-285750">
              <a:buFont typeface="Wingdings" pitchFamily="2" charset="2"/>
              <a:buChar char="§"/>
            </a:pPr>
            <a:r>
              <a:rPr lang="de-DE" b="1" dirty="0" smtClean="0"/>
              <a:t>Auftraggeber </a:t>
            </a:r>
          </a:p>
          <a:p>
            <a:pPr marL="722131" lvl="1" indent="-285750">
              <a:buFont typeface="Wingdings" pitchFamily="2" charset="2"/>
              <a:buChar char="§"/>
            </a:pPr>
            <a:r>
              <a:rPr lang="de-DE" dirty="0" smtClean="0"/>
              <a:t>Fachhochschule Münster</a:t>
            </a:r>
          </a:p>
          <a:p>
            <a:pPr marL="722131" lvl="1" indent="-285750">
              <a:buFont typeface="Wingdings" pitchFamily="2" charset="2"/>
              <a:buChar char="§"/>
            </a:pPr>
            <a:endParaRPr lang="de-DE" dirty="0" smtClean="0"/>
          </a:p>
        </p:txBody>
      </p:sp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4216250740"/>
              </p:ext>
            </p:extLst>
          </p:nvPr>
        </p:nvGraphicFramePr>
        <p:xfrm>
          <a:off x="160867" y="4851400"/>
          <a:ext cx="8716433" cy="1365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 descr="http://www.wegweiser-duales-studium.de/wp-content/uploads/2012/fh-muenster/wirtschaftsinformatik3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699" y="1740288"/>
            <a:ext cx="3531600" cy="181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020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>
          <a:xfrm>
            <a:off x="431007" y="335689"/>
            <a:ext cx="6832800" cy="307777"/>
          </a:xfrm>
        </p:spPr>
        <p:txBody>
          <a:bodyPr/>
          <a:lstStyle/>
          <a:p>
            <a:r>
              <a:rPr lang="de-DE" dirty="0" smtClean="0"/>
              <a:t>Backup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431008" y="6552000"/>
            <a:ext cx="308866" cy="217032"/>
          </a:xfrm>
        </p:spPr>
        <p:txBody>
          <a:bodyPr/>
          <a:lstStyle/>
          <a:p>
            <a:fld id="{B166094D-5479-4346-BFDB-F02A7C67E958}" type="slidenum">
              <a:rPr lang="de-DE" smtClean="0"/>
              <a:pPr/>
              <a:t>80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>
          <a:xfrm>
            <a:off x="8221470" y="6552001"/>
            <a:ext cx="630000" cy="217031"/>
          </a:xfrm>
        </p:spPr>
        <p:txBody>
          <a:bodyPr/>
          <a:lstStyle/>
          <a:p>
            <a:fld id="{E05F5E85-03E7-6540-AB4A-957917E140DE}" type="datetime1">
              <a:rPr lang="de-DE" smtClean="0"/>
              <a:t>11.01.2016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>
          <a:xfrm>
            <a:off x="431007" y="677333"/>
            <a:ext cx="6832800" cy="304800"/>
          </a:xfrm>
        </p:spPr>
        <p:txBody>
          <a:bodyPr/>
          <a:lstStyle/>
          <a:p>
            <a:r>
              <a:rPr lang="de-DE"/>
              <a:t>Zufriedenheit </a:t>
            </a:r>
            <a:r>
              <a:rPr lang="de-DE" smtClean="0"/>
              <a:t>Abiturienten</a:t>
            </a:r>
            <a:endParaRPr lang="de-DE" dirty="0"/>
          </a:p>
        </p:txBody>
      </p:sp>
      <p:graphicFrame>
        <p:nvGraphicFramePr>
          <p:cNvPr id="11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707463"/>
              </p:ext>
            </p:extLst>
          </p:nvPr>
        </p:nvGraphicFramePr>
        <p:xfrm>
          <a:off x="235970" y="1386345"/>
          <a:ext cx="8770380" cy="43261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703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770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7703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7703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770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7703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7703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877038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877038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877038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1416542"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effectLst/>
                        </a:rPr>
                        <a:t> 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effectLst/>
                        </a:rPr>
                        <a:t>Professoren/ MA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effectLst/>
                        </a:rPr>
                        <a:t>Informationstag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effectLst/>
                        </a:rPr>
                        <a:t>Studierende der FH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effectLst/>
                        </a:rPr>
                        <a:t>Fachschaft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effectLst/>
                        </a:rPr>
                        <a:t>Absolventen der FH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effectLst/>
                        </a:rPr>
                        <a:t>Informationsmaterial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effectLst/>
                        </a:rPr>
                        <a:t>Internetauftritt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effectLst/>
                        </a:rPr>
                        <a:t>Studienfachberatung in den Fachbereichen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Zentrale Studienberatung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3518"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effectLst/>
                        </a:rPr>
                        <a:t>sehr gut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effectLst/>
                        </a:rPr>
                        <a:t>33,73%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effectLst/>
                        </a:rPr>
                        <a:t>30,40%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effectLst/>
                        </a:rPr>
                        <a:t>24,72%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effectLst/>
                        </a:rPr>
                        <a:t>15,25%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effectLst/>
                        </a:rPr>
                        <a:t>11,48%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effectLst/>
                        </a:rPr>
                        <a:t>10,48%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effectLst/>
                        </a:rPr>
                        <a:t>8,47%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DE" sz="1100" u="none" strike="noStrike">
                          <a:effectLst/>
                        </a:rPr>
                        <a:t>11,48%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8,70%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3518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gut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40,96%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38,40%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42,70%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37,29%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42,62%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38,71%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36,44%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34,43%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28,99%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93518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eher gut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19,28%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24,00%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24,72%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35,59%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27,87%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29,84%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32,20%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29,51%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28,99%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93518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mittelmäßig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4,82%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4,00%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2,25%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5,08%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13,11%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14,52%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16,10%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22,95%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21,74%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74273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eher schlecht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1,20%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3,20%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3,37%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5,08%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1,64%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4,03%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5,08%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1,64%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8,70%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3518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schlecht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0,00%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0,00%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1,12%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0,00%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0,00%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2,42%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1,69%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0,00%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1,45%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74273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sehr schlecht</a:t>
                      </a:r>
                      <a:endParaRPr lang="de-DE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0,00%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0,00%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1,12%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1,69%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3,28%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0,00%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0,00%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0,00%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1,45%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93518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Gesamt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100,00%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100,00%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100,00%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100,00%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100,00%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100,00%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100,00%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100,00%</a:t>
                      </a:r>
                      <a:endParaRPr lang="de-DE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100,00%</a:t>
                      </a:r>
                      <a:endParaRPr lang="de-DE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pic>
        <p:nvPicPr>
          <p:cNvPr id="22" name="Picture 6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585" y="5856693"/>
            <a:ext cx="625765" cy="459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feld 11"/>
          <p:cNvSpPr txBox="1"/>
          <p:nvPr/>
        </p:nvSpPr>
        <p:spPr>
          <a:xfrm>
            <a:off x="549869" y="6161245"/>
            <a:ext cx="28202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Weitere Folie </a:t>
            </a:r>
            <a:endParaRPr lang="de-DE" sz="1000" dirty="0"/>
          </a:p>
        </p:txBody>
      </p:sp>
      <p:sp>
        <p:nvSpPr>
          <p:cNvPr id="12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6575" y="6552000"/>
            <a:ext cx="7200000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 dirty="0" smtClean="0"/>
              <a:t>von  80          </a:t>
            </a:r>
            <a:r>
              <a:rPr lang="de-DE" dirty="0" err="1" smtClean="0"/>
              <a:t>Wallersheim</a:t>
            </a:r>
            <a:r>
              <a:rPr lang="de-DE" dirty="0" smtClean="0"/>
              <a:t>, </a:t>
            </a:r>
            <a:r>
              <a:rPr lang="de-DE" dirty="0" err="1" smtClean="0"/>
              <a:t>Warneke</a:t>
            </a:r>
            <a:r>
              <a:rPr lang="de-DE" dirty="0" smtClean="0"/>
              <a:t>, Küpers, </a:t>
            </a:r>
            <a:r>
              <a:rPr lang="de-DE" dirty="0" err="1" smtClean="0"/>
              <a:t>Werning</a:t>
            </a:r>
            <a:r>
              <a:rPr lang="de-DE" dirty="0" smtClean="0"/>
              <a:t> , </a:t>
            </a:r>
            <a:r>
              <a:rPr lang="de-DE" dirty="0"/>
              <a:t>Lange</a:t>
            </a:r>
            <a:r>
              <a:rPr lang="de-DE" dirty="0" smtClean="0"/>
              <a:t> |  Abschlusspräsentation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4971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m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1825927"/>
              </p:ext>
            </p:extLst>
          </p:nvPr>
        </p:nvGraphicFramePr>
        <p:xfrm>
          <a:off x="0" y="1349968"/>
          <a:ext cx="8729817" cy="3919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>
          <a:xfrm>
            <a:off x="431007" y="335689"/>
            <a:ext cx="6832800" cy="307777"/>
          </a:xfrm>
        </p:spPr>
        <p:txBody>
          <a:bodyPr/>
          <a:lstStyle/>
          <a:p>
            <a:r>
              <a:rPr lang="de-DE" dirty="0" smtClean="0"/>
              <a:t>Backup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431008" y="6552000"/>
            <a:ext cx="308866" cy="217032"/>
          </a:xfrm>
        </p:spPr>
        <p:txBody>
          <a:bodyPr/>
          <a:lstStyle/>
          <a:p>
            <a:fld id="{B166094D-5479-4346-BFDB-F02A7C67E958}" type="slidenum">
              <a:rPr lang="de-DE" smtClean="0"/>
              <a:pPr/>
              <a:t>81</a:t>
            </a:fld>
            <a:endParaRPr lang="de-DE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8" name="Inhaltsplatzhalter 17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>
          <a:xfrm>
            <a:off x="8221470" y="6552001"/>
            <a:ext cx="630000" cy="217031"/>
          </a:xfrm>
        </p:spPr>
        <p:txBody>
          <a:bodyPr/>
          <a:lstStyle/>
          <a:p>
            <a:fld id="{E05F5E85-03E7-6540-AB4A-957917E140DE}" type="datetime1">
              <a:rPr lang="de-DE" smtClean="0"/>
              <a:t>11.01.2016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>
          <a:xfrm>
            <a:off x="431007" y="677333"/>
            <a:ext cx="6832800" cy="304800"/>
          </a:xfrm>
        </p:spPr>
        <p:txBody>
          <a:bodyPr/>
          <a:lstStyle/>
          <a:p>
            <a:r>
              <a:rPr lang="de-DE"/>
              <a:t>Zufriedenheit </a:t>
            </a:r>
            <a:r>
              <a:rPr lang="de-DE" smtClean="0"/>
              <a:t>Abiturienten</a:t>
            </a:r>
            <a:endParaRPr lang="de-DE" dirty="0"/>
          </a:p>
        </p:txBody>
      </p:sp>
      <p:sp>
        <p:nvSpPr>
          <p:cNvPr id="4" name="Textfeld 9"/>
          <p:cNvSpPr txBox="1"/>
          <p:nvPr/>
        </p:nvSpPr>
        <p:spPr>
          <a:xfrm>
            <a:off x="8439960" y="4286220"/>
            <a:ext cx="704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tx2"/>
                </a:solidFill>
              </a:rPr>
              <a:t>93,98%</a:t>
            </a:r>
            <a:endParaRPr lang="de-DE" sz="1200" dirty="0">
              <a:solidFill>
                <a:schemeClr val="tx2"/>
              </a:solidFill>
            </a:endParaRPr>
          </a:p>
        </p:txBody>
      </p:sp>
      <p:sp>
        <p:nvSpPr>
          <p:cNvPr id="7" name="Textfeld 10"/>
          <p:cNvSpPr txBox="1"/>
          <p:nvPr/>
        </p:nvSpPr>
        <p:spPr>
          <a:xfrm>
            <a:off x="8463859" y="3975180"/>
            <a:ext cx="704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tx2"/>
                </a:solidFill>
              </a:rPr>
              <a:t>92,80%</a:t>
            </a:r>
            <a:endParaRPr lang="de-DE" sz="1200" dirty="0">
              <a:solidFill>
                <a:schemeClr val="tx2"/>
              </a:solidFill>
            </a:endParaRPr>
          </a:p>
        </p:txBody>
      </p:sp>
      <p:sp>
        <p:nvSpPr>
          <p:cNvPr id="10" name="Textfeld 11"/>
          <p:cNvSpPr txBox="1"/>
          <p:nvPr/>
        </p:nvSpPr>
        <p:spPr>
          <a:xfrm>
            <a:off x="8463859" y="3659077"/>
            <a:ext cx="704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tx2"/>
                </a:solidFill>
              </a:rPr>
              <a:t>92,13%</a:t>
            </a:r>
            <a:endParaRPr lang="de-DE" sz="1200" dirty="0">
              <a:solidFill>
                <a:schemeClr val="tx2"/>
              </a:solidFill>
            </a:endParaRPr>
          </a:p>
        </p:txBody>
      </p:sp>
      <p:sp>
        <p:nvSpPr>
          <p:cNvPr id="12" name="Textfeld 12"/>
          <p:cNvSpPr txBox="1"/>
          <p:nvPr/>
        </p:nvSpPr>
        <p:spPr>
          <a:xfrm>
            <a:off x="8463858" y="3273847"/>
            <a:ext cx="704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tx2"/>
                </a:solidFill>
              </a:rPr>
              <a:t>88,14%</a:t>
            </a:r>
            <a:endParaRPr lang="de-DE" sz="1200" dirty="0">
              <a:solidFill>
                <a:schemeClr val="tx2"/>
              </a:solidFill>
            </a:endParaRPr>
          </a:p>
        </p:txBody>
      </p:sp>
      <p:sp>
        <p:nvSpPr>
          <p:cNvPr id="13" name="Textfeld 13"/>
          <p:cNvSpPr txBox="1"/>
          <p:nvPr/>
        </p:nvSpPr>
        <p:spPr>
          <a:xfrm>
            <a:off x="8439961" y="2930374"/>
            <a:ext cx="704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tx2"/>
                </a:solidFill>
              </a:rPr>
              <a:t>81,97%</a:t>
            </a:r>
            <a:endParaRPr lang="de-DE" sz="1200" dirty="0">
              <a:solidFill>
                <a:schemeClr val="tx2"/>
              </a:solidFill>
            </a:endParaRPr>
          </a:p>
        </p:txBody>
      </p:sp>
      <p:sp>
        <p:nvSpPr>
          <p:cNvPr id="14" name="Textfeld 14"/>
          <p:cNvSpPr txBox="1"/>
          <p:nvPr/>
        </p:nvSpPr>
        <p:spPr>
          <a:xfrm>
            <a:off x="8463857" y="2545144"/>
            <a:ext cx="704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tx2"/>
                </a:solidFill>
              </a:rPr>
              <a:t>97,03%</a:t>
            </a:r>
            <a:endParaRPr lang="de-DE" sz="1200" dirty="0">
              <a:solidFill>
                <a:schemeClr val="tx2"/>
              </a:solidFill>
            </a:endParaRPr>
          </a:p>
        </p:txBody>
      </p:sp>
      <p:sp>
        <p:nvSpPr>
          <p:cNvPr id="15" name="Textfeld 15"/>
          <p:cNvSpPr txBox="1"/>
          <p:nvPr/>
        </p:nvSpPr>
        <p:spPr>
          <a:xfrm>
            <a:off x="8463859" y="2188070"/>
            <a:ext cx="704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tx2"/>
                </a:solidFill>
              </a:rPr>
              <a:t>77,12%</a:t>
            </a:r>
            <a:endParaRPr lang="de-DE" sz="1200" dirty="0">
              <a:solidFill>
                <a:schemeClr val="tx2"/>
              </a:solidFill>
            </a:endParaRPr>
          </a:p>
        </p:txBody>
      </p:sp>
      <p:sp>
        <p:nvSpPr>
          <p:cNvPr id="16" name="Textfeld 16"/>
          <p:cNvSpPr txBox="1"/>
          <p:nvPr/>
        </p:nvSpPr>
        <p:spPr>
          <a:xfrm>
            <a:off x="8463856" y="1824907"/>
            <a:ext cx="704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tx2"/>
                </a:solidFill>
              </a:rPr>
              <a:t>75,41%</a:t>
            </a:r>
            <a:endParaRPr lang="de-DE" dirty="0"/>
          </a:p>
        </p:txBody>
      </p:sp>
      <p:sp>
        <p:nvSpPr>
          <p:cNvPr id="17" name="Textfeld 17"/>
          <p:cNvSpPr txBox="1"/>
          <p:nvPr/>
        </p:nvSpPr>
        <p:spPr>
          <a:xfrm>
            <a:off x="8463859" y="1514671"/>
            <a:ext cx="704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chemeClr val="tx2"/>
                </a:solidFill>
              </a:rPr>
              <a:t>66,67%</a:t>
            </a:r>
            <a:endParaRPr lang="de-DE" sz="1200" dirty="0">
              <a:solidFill>
                <a:schemeClr val="tx2"/>
              </a:solidFill>
            </a:endParaRPr>
          </a:p>
        </p:txBody>
      </p:sp>
      <p:pic>
        <p:nvPicPr>
          <p:cNvPr id="23" name="Picture 6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705" y="5865987"/>
            <a:ext cx="625765" cy="459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6575" y="6552000"/>
            <a:ext cx="7200000" cy="2170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90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de-DE" dirty="0" smtClean="0"/>
              <a:t>von  80          </a:t>
            </a:r>
            <a:r>
              <a:rPr lang="de-DE" dirty="0" err="1" smtClean="0"/>
              <a:t>Wallersheim</a:t>
            </a:r>
            <a:r>
              <a:rPr lang="de-DE" dirty="0" smtClean="0"/>
              <a:t>, </a:t>
            </a:r>
            <a:r>
              <a:rPr lang="de-DE" dirty="0" err="1" smtClean="0"/>
              <a:t>Warneke</a:t>
            </a:r>
            <a:r>
              <a:rPr lang="de-DE" dirty="0" smtClean="0"/>
              <a:t>, Küpers, </a:t>
            </a:r>
            <a:r>
              <a:rPr lang="de-DE" dirty="0" err="1" smtClean="0"/>
              <a:t>Werning</a:t>
            </a:r>
            <a:r>
              <a:rPr lang="de-DE" dirty="0" smtClean="0"/>
              <a:t> , </a:t>
            </a:r>
            <a:r>
              <a:rPr lang="de-DE" dirty="0"/>
              <a:t>Lange</a:t>
            </a:r>
            <a:r>
              <a:rPr lang="de-DE" dirty="0" smtClean="0"/>
              <a:t> |  Abschlusspräsentation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5090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77800" y="2917514"/>
            <a:ext cx="8602663" cy="355600"/>
          </a:xfrm>
          <a:prstGeom prst="rect">
            <a:avLst/>
          </a:prstGeom>
          <a:solidFill>
            <a:srgbClr val="1A418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094D-5479-4346-BFDB-F02A7C67E958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sz="2000" dirty="0"/>
              <a:t>Einführung</a:t>
            </a:r>
          </a:p>
          <a:p>
            <a:pPr marL="245476" lvl="1" indent="0">
              <a:buNone/>
            </a:pPr>
            <a:r>
              <a:rPr lang="de-DE" sz="1600" dirty="0"/>
              <a:t>1.1	Business Understanding</a:t>
            </a:r>
          </a:p>
          <a:p>
            <a:pPr marL="245476" lvl="1" indent="0">
              <a:buNone/>
            </a:pPr>
            <a:r>
              <a:rPr lang="de-DE" sz="1600" dirty="0"/>
              <a:t>1.2	Data Understanding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dirty="0"/>
              <a:t>Klassifikation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dirty="0">
                <a:solidFill>
                  <a:schemeClr val="bg1"/>
                </a:solidFill>
              </a:rPr>
              <a:t>Segmentierung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dirty="0"/>
              <a:t>Assoziation</a:t>
            </a:r>
            <a:endParaRPr lang="de-DE" sz="200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09A3-2861-5C4D-A9B4-E739C6913C0A}" type="datetime1">
              <a:rPr lang="de-DE" smtClean="0"/>
              <a:t>11.01.2016</a:t>
            </a:fld>
            <a:endParaRPr lang="de-DE" dirty="0"/>
          </a:p>
        </p:txBody>
      </p:sp>
      <p:pic>
        <p:nvPicPr>
          <p:cNvPr id="8" name="Picture 75" descr="S:\MKT\allg_Marketing\Grafik\Medienarchiv\_Stockmaterial\3D People\iStock_000019346244Sm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121" y="1223962"/>
            <a:ext cx="2253342" cy="224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6431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FH Münster 3">
      <a:dk1>
        <a:srgbClr val="1A418F"/>
      </a:dk1>
      <a:lt1>
        <a:sysClr val="window" lastClr="FFFFFF"/>
      </a:lt1>
      <a:dk2>
        <a:srgbClr val="000000"/>
      </a:dk2>
      <a:lt2>
        <a:srgbClr val="70706F"/>
      </a:lt2>
      <a:accent1>
        <a:srgbClr val="1A418F"/>
      </a:accent1>
      <a:accent2>
        <a:srgbClr val="747577"/>
      </a:accent2>
      <a:accent3>
        <a:srgbClr val="529B0E"/>
      </a:accent3>
      <a:accent4>
        <a:srgbClr val="E4800B"/>
      </a:accent4>
      <a:accent5>
        <a:srgbClr val="D30020"/>
      </a:accent5>
      <a:accent6>
        <a:srgbClr val="FFFFFF"/>
      </a:accent6>
      <a:hlink>
        <a:srgbClr val="00347D"/>
      </a:hlink>
      <a:folHlink>
        <a:srgbClr val="00347D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FH Münster 3">
    <a:dk1>
      <a:srgbClr val="1A418F"/>
    </a:dk1>
    <a:lt1>
      <a:sysClr val="window" lastClr="FFFFFF"/>
    </a:lt1>
    <a:dk2>
      <a:srgbClr val="000000"/>
    </a:dk2>
    <a:lt2>
      <a:srgbClr val="70706F"/>
    </a:lt2>
    <a:accent1>
      <a:srgbClr val="1A418F"/>
    </a:accent1>
    <a:accent2>
      <a:srgbClr val="747577"/>
    </a:accent2>
    <a:accent3>
      <a:srgbClr val="529B0E"/>
    </a:accent3>
    <a:accent4>
      <a:srgbClr val="E4800B"/>
    </a:accent4>
    <a:accent5>
      <a:srgbClr val="D30020"/>
    </a:accent5>
    <a:accent6>
      <a:srgbClr val="FFFFFF"/>
    </a:accent6>
    <a:hlink>
      <a:srgbClr val="00347D"/>
    </a:hlink>
    <a:folHlink>
      <a:srgbClr val="00347D"/>
    </a:folHlink>
  </a:clrScheme>
  <a:fontScheme name="Office Klassisch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FH Münster 3">
    <a:dk1>
      <a:srgbClr val="1A418F"/>
    </a:dk1>
    <a:lt1>
      <a:sysClr val="window" lastClr="FFFFFF"/>
    </a:lt1>
    <a:dk2>
      <a:srgbClr val="000000"/>
    </a:dk2>
    <a:lt2>
      <a:srgbClr val="70706F"/>
    </a:lt2>
    <a:accent1>
      <a:srgbClr val="1A418F"/>
    </a:accent1>
    <a:accent2>
      <a:srgbClr val="747577"/>
    </a:accent2>
    <a:accent3>
      <a:srgbClr val="529B0E"/>
    </a:accent3>
    <a:accent4>
      <a:srgbClr val="E4800B"/>
    </a:accent4>
    <a:accent5>
      <a:srgbClr val="D30020"/>
    </a:accent5>
    <a:accent6>
      <a:srgbClr val="FFFFFF"/>
    </a:accent6>
    <a:hlink>
      <a:srgbClr val="00347D"/>
    </a:hlink>
    <a:folHlink>
      <a:srgbClr val="00347D"/>
    </a:folHlink>
  </a:clrScheme>
  <a:fontScheme name="Office Klassisch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3654</Words>
  <Application>Microsoft Office PowerPoint</Application>
  <PresentationFormat>Bildschirmpräsentation (4:3)</PresentationFormat>
  <Paragraphs>1615</Paragraphs>
  <Slides>81</Slides>
  <Notes>57</Notes>
  <HiddenSlides>67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81</vt:i4>
      </vt:variant>
    </vt:vector>
  </HeadingPairs>
  <TitlesOfParts>
    <vt:vector size="86" baseType="lpstr">
      <vt:lpstr>Arial</vt:lpstr>
      <vt:lpstr>Arial Bold</vt:lpstr>
      <vt:lpstr>Calibri</vt:lpstr>
      <vt:lpstr>Wingdings</vt:lpstr>
      <vt:lpstr>Office-Design</vt:lpstr>
      <vt:lpstr>Fallstudie Elektronik-Handelsunternehmen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n.a.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n.a.</dc:creator>
  <cp:lastModifiedBy>Moritz Wallersheim</cp:lastModifiedBy>
  <cp:revision>1131</cp:revision>
  <cp:lastPrinted>2010-02-05T11:01:13Z</cp:lastPrinted>
  <dcterms:created xsi:type="dcterms:W3CDTF">2010-08-23T13:47:19Z</dcterms:created>
  <dcterms:modified xsi:type="dcterms:W3CDTF">2016-01-11T12:10:23Z</dcterms:modified>
</cp:coreProperties>
</file>